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7" r:id="rId2"/>
    <p:sldMasterId id="2147483679" r:id="rId3"/>
  </p:sldMasterIdLst>
  <p:notesMasterIdLst>
    <p:notesMasterId r:id="rId10"/>
  </p:notesMasterIdLst>
  <p:handoutMasterIdLst>
    <p:handoutMasterId r:id="rId11"/>
  </p:handoutMasterIdLst>
  <p:sldIdLst>
    <p:sldId id="312" r:id="rId4"/>
    <p:sldId id="308" r:id="rId5"/>
    <p:sldId id="311" r:id="rId6"/>
    <p:sldId id="315" r:id="rId7"/>
    <p:sldId id="314" r:id="rId8"/>
    <p:sldId id="313" r:id="rId9"/>
  </p:sldIdLst>
  <p:sldSz cx="9144000" cy="6858000" type="screen4x3"/>
  <p:notesSz cx="6797675" cy="9928225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E9EF"/>
    <a:srgbClr val="B1D9FD"/>
    <a:srgbClr val="6CB7FC"/>
    <a:srgbClr val="D8F6A8"/>
    <a:srgbClr val="BFDFFD"/>
    <a:srgbClr val="9AE81C"/>
    <a:srgbClr val="868686"/>
    <a:srgbClr val="FFCEC1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29" autoAdjust="0"/>
  </p:normalViewPr>
  <p:slideViewPr>
    <p:cSldViewPr>
      <p:cViewPr>
        <p:scale>
          <a:sx n="80" d="100"/>
          <a:sy n="80" d="100"/>
        </p:scale>
        <p:origin x="-2514" y="-750"/>
      </p:cViewPr>
      <p:guideLst>
        <p:guide orient="horz" pos="981"/>
        <p:guide orient="horz" pos="3884"/>
        <p:guide orient="horz" pos="1706"/>
        <p:guide pos="476"/>
        <p:guide pos="52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6" tIns="47783" rIns="95566" bIns="47783" numCol="1" anchor="t" anchorCtr="0" compatLnSpc="1">
            <a:prstTxWarp prst="textNoShape">
              <a:avLst/>
            </a:prstTxWarp>
          </a:bodyPr>
          <a:lstStyle>
            <a:lvl1pPr>
              <a:defRPr sz="900" b="0">
                <a:ea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2771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0444" y="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6" tIns="47783" rIns="95566" bIns="47783" numCol="1" anchor="t" anchorCtr="0" compatLnSpc="1">
            <a:prstTxWarp prst="textNoShape">
              <a:avLst/>
            </a:prstTxWarp>
          </a:bodyPr>
          <a:lstStyle>
            <a:lvl1pPr algn="r">
              <a:defRPr sz="900" b="0"/>
            </a:lvl1pPr>
          </a:lstStyle>
          <a:p>
            <a:fld id="{80EB5EC0-F5D0-4347-83B3-877CE779BA8C}" type="datetime1">
              <a:rPr lang="fi-FI"/>
              <a:pPr/>
              <a:t>7.3.2014</a:t>
            </a:fld>
            <a:endParaRPr lang="en-GB" dirty="0"/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6" tIns="47783" rIns="95566" bIns="47783" numCol="1" anchor="b" anchorCtr="0" compatLnSpc="1">
            <a:prstTxWarp prst="textNoShape">
              <a:avLst/>
            </a:prstTxWarp>
          </a:bodyPr>
          <a:lstStyle>
            <a:lvl1pPr>
              <a:defRPr sz="900" b="0">
                <a:ea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0444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6" tIns="47783" rIns="95566" bIns="47783" numCol="1" anchor="b" anchorCtr="0" compatLnSpc="1">
            <a:prstTxWarp prst="textNoShape">
              <a:avLst/>
            </a:prstTxWarp>
          </a:bodyPr>
          <a:lstStyle>
            <a:lvl1pPr algn="r">
              <a:defRPr sz="900" b="0"/>
            </a:lvl1pPr>
          </a:lstStyle>
          <a:p>
            <a:fld id="{78114821-88B1-4C73-9996-938D3F975C4A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738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6" tIns="47783" rIns="95566" bIns="47783" numCol="1" anchor="t" anchorCtr="0" compatLnSpc="1">
            <a:prstTxWarp prst="textNoShape">
              <a:avLst/>
            </a:prstTxWarp>
          </a:bodyPr>
          <a:lstStyle>
            <a:lvl1pPr>
              <a:defRPr sz="900" b="0">
                <a:ea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1747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50444" y="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6" tIns="47783" rIns="95566" bIns="47783" numCol="1" anchor="t" anchorCtr="0" compatLnSpc="1">
            <a:prstTxWarp prst="textNoShape">
              <a:avLst/>
            </a:prstTxWarp>
          </a:bodyPr>
          <a:lstStyle>
            <a:lvl1pPr algn="r">
              <a:defRPr sz="900" b="0"/>
            </a:lvl1pPr>
          </a:lstStyle>
          <a:p>
            <a:fld id="{5892FA07-1418-4808-9A5C-352700233E2B}" type="datetime1">
              <a:rPr lang="fi-FI"/>
              <a:pPr/>
              <a:t>7.3.2014</a:t>
            </a:fld>
            <a:endParaRPr lang="en-GB" dirty="0"/>
          </a:p>
        </p:txBody>
      </p:sp>
      <p:sp>
        <p:nvSpPr>
          <p:cNvPr id="38916" name="Slide Image Placeholder 3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6" tIns="47783" rIns="95566" bIns="477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31750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6" tIns="47783" rIns="95566" bIns="47783" numCol="1" anchor="b" anchorCtr="0" compatLnSpc="1">
            <a:prstTxWarp prst="textNoShape">
              <a:avLst/>
            </a:prstTxWarp>
          </a:bodyPr>
          <a:lstStyle>
            <a:lvl1pPr>
              <a:defRPr sz="900" b="0">
                <a:ea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1751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50444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6" tIns="47783" rIns="95566" bIns="47783" numCol="1" anchor="b" anchorCtr="0" compatLnSpc="1">
            <a:prstTxWarp prst="textNoShape">
              <a:avLst/>
            </a:prstTxWarp>
          </a:bodyPr>
          <a:lstStyle>
            <a:lvl1pPr algn="r">
              <a:defRPr sz="900" b="0"/>
            </a:lvl1pPr>
          </a:lstStyle>
          <a:p>
            <a:fld id="{699264FE-1141-483E-8609-342B49AA27F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645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pl-P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53031" y="9431414"/>
            <a:ext cx="2944644" cy="49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9" tIns="46040" rIns="92079" bIns="46040" anchor="b"/>
          <a:lstStyle>
            <a:lvl1pPr eaLnBrk="0" hangingPunct="0">
              <a:defRPr sz="1200">
                <a:solidFill>
                  <a:srgbClr val="656565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656565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656565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656565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656565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656565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656565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656565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656565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714F444F-9B2A-4DEC-B966-650430445FB3}" type="slidenum">
              <a:rPr lang="en-US">
                <a:solidFill>
                  <a:srgbClr val="000000"/>
                </a:solidFill>
                <a:ea typeface="ＭＳ Ｐゴシック" pitchFamily="34" charset="-128"/>
              </a:rPr>
              <a:pPr algn="r" eaLnBrk="1" hangingPunct="1"/>
              <a:t>2</a:t>
            </a:fld>
            <a:endParaRPr lang="en-US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785" y="4715707"/>
            <a:ext cx="4984107" cy="44681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9" tIns="46040" rIns="92079" bIns="4604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2" tIns="47767" rIns="95532" bIns="47767" anchor="b"/>
          <a:lstStyle/>
          <a:p>
            <a:pPr algn="r" eaLnBrk="0" hangingPunct="0"/>
            <a:fld id="{2F5C5EA9-CC91-4EE6-B4D9-E637EB07B862}" type="slidenum">
              <a:rPr lang="en-US" sz="1300" b="0">
                <a:ea typeface="ＭＳ Ｐゴシック" pitchFamily="34" charset="-128"/>
              </a:rPr>
              <a:pPr algn="r" eaLnBrk="0" hangingPunct="0"/>
              <a:t>3</a:t>
            </a:fld>
            <a:endParaRPr lang="en-US" sz="1300" b="0" dirty="0">
              <a:ea typeface="ＭＳ Ｐゴシック" pitchFamily="34" charset="-128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8" y="4715907"/>
            <a:ext cx="4984961" cy="4467701"/>
          </a:xfrm>
          <a:noFill/>
          <a:ln/>
        </p:spPr>
        <p:txBody>
          <a:bodyPr lIns="95532" tIns="47767" rIns="95532" bIns="47767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2" tIns="47767" rIns="95532" bIns="47767" anchor="b"/>
          <a:lstStyle/>
          <a:p>
            <a:pPr algn="r" eaLnBrk="0" hangingPunct="0"/>
            <a:fld id="{2F5C5EA9-CC91-4EE6-B4D9-E637EB07B862}" type="slidenum">
              <a:rPr lang="en-US" sz="1300" b="0">
                <a:ea typeface="ＭＳ Ｐゴシック" pitchFamily="34" charset="-128"/>
              </a:rPr>
              <a:pPr algn="r" eaLnBrk="0" hangingPunct="0"/>
              <a:t>4</a:t>
            </a:fld>
            <a:endParaRPr lang="en-US" sz="1300" b="0" dirty="0">
              <a:ea typeface="ＭＳ Ｐゴシック" pitchFamily="34" charset="-128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8" y="4715907"/>
            <a:ext cx="4984961" cy="4467701"/>
          </a:xfrm>
          <a:noFill/>
          <a:ln/>
        </p:spPr>
        <p:txBody>
          <a:bodyPr lIns="95532" tIns="47767" rIns="95532" bIns="47767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2" tIns="47767" rIns="95532" bIns="47767" anchor="b"/>
          <a:lstStyle/>
          <a:p>
            <a:pPr algn="r" eaLnBrk="0" hangingPunct="0"/>
            <a:fld id="{2F5C5EA9-CC91-4EE6-B4D9-E637EB07B862}" type="slidenum">
              <a:rPr lang="en-US" sz="1300" b="0">
                <a:ea typeface="ＭＳ Ｐゴシック" pitchFamily="34" charset="-128"/>
              </a:rPr>
              <a:pPr algn="r" eaLnBrk="0" hangingPunct="0"/>
              <a:t>5</a:t>
            </a:fld>
            <a:endParaRPr lang="en-US" sz="1300" b="0" dirty="0">
              <a:ea typeface="ＭＳ Ｐゴシック" pitchFamily="34" charset="-128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8" y="4715907"/>
            <a:ext cx="4984961" cy="4467701"/>
          </a:xfrm>
          <a:noFill/>
          <a:ln/>
        </p:spPr>
        <p:txBody>
          <a:bodyPr lIns="95532" tIns="47767" rIns="95532" bIns="47767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pl-PL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1"/>
          <p:cNvCxnSpPr>
            <a:cxnSpLocks noChangeShapeType="1"/>
          </p:cNvCxnSpPr>
          <p:nvPr/>
        </p:nvCxnSpPr>
        <p:spPr bwMode="auto">
          <a:xfrm>
            <a:off x="3240088" y="3929063"/>
            <a:ext cx="5903912" cy="0"/>
          </a:xfrm>
          <a:prstGeom prst="line">
            <a:avLst/>
          </a:prstGeom>
          <a:noFill/>
          <a:ln w="19050">
            <a:solidFill>
              <a:srgbClr val="A5A5A5"/>
            </a:solidFill>
            <a:round/>
            <a:headEnd/>
            <a:tailEnd/>
          </a:ln>
        </p:spPr>
      </p:cxn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3268663" y="1000125"/>
            <a:ext cx="2589212" cy="460375"/>
            <a:chOff x="6858000" y="577850"/>
            <a:chExt cx="1785938" cy="317500"/>
          </a:xfrm>
        </p:grpSpPr>
        <p:sp>
          <p:nvSpPr>
            <p:cNvPr id="6" name="Freeform 6"/>
            <p:cNvSpPr>
              <a:spLocks noEditPoints="1"/>
            </p:cNvSpPr>
            <p:nvPr userDrawn="1"/>
          </p:nvSpPr>
          <p:spPr bwMode="auto">
            <a:xfrm>
              <a:off x="6858000" y="739884"/>
              <a:ext cx="122640" cy="152181"/>
            </a:xfrm>
            <a:custGeom>
              <a:avLst/>
              <a:gdLst>
                <a:gd name="T0" fmla="*/ 192 w 689"/>
                <a:gd name="T1" fmla="*/ 869 h 869"/>
                <a:gd name="T2" fmla="*/ 337 w 689"/>
                <a:gd name="T3" fmla="*/ 608 h 869"/>
                <a:gd name="T4" fmla="*/ 373 w 689"/>
                <a:gd name="T5" fmla="*/ 607 h 869"/>
                <a:gd name="T6" fmla="*/ 408 w 689"/>
                <a:gd name="T7" fmla="*/ 602 h 869"/>
                <a:gd name="T8" fmla="*/ 442 w 689"/>
                <a:gd name="T9" fmla="*/ 597 h 869"/>
                <a:gd name="T10" fmla="*/ 474 w 689"/>
                <a:gd name="T11" fmla="*/ 588 h 869"/>
                <a:gd name="T12" fmla="*/ 498 w 689"/>
                <a:gd name="T13" fmla="*/ 580 h 869"/>
                <a:gd name="T14" fmla="*/ 520 w 689"/>
                <a:gd name="T15" fmla="*/ 571 h 869"/>
                <a:gd name="T16" fmla="*/ 548 w 689"/>
                <a:gd name="T17" fmla="*/ 557 h 869"/>
                <a:gd name="T18" fmla="*/ 574 w 689"/>
                <a:gd name="T19" fmla="*/ 540 h 869"/>
                <a:gd name="T20" fmla="*/ 598 w 689"/>
                <a:gd name="T21" fmla="*/ 521 h 869"/>
                <a:gd name="T22" fmla="*/ 619 w 689"/>
                <a:gd name="T23" fmla="*/ 499 h 869"/>
                <a:gd name="T24" fmla="*/ 638 w 689"/>
                <a:gd name="T25" fmla="*/ 475 h 869"/>
                <a:gd name="T26" fmla="*/ 646 w 689"/>
                <a:gd name="T27" fmla="*/ 462 h 869"/>
                <a:gd name="T28" fmla="*/ 662 w 689"/>
                <a:gd name="T29" fmla="*/ 435 h 869"/>
                <a:gd name="T30" fmla="*/ 673 w 689"/>
                <a:gd name="T31" fmla="*/ 405 h 869"/>
                <a:gd name="T32" fmla="*/ 682 w 689"/>
                <a:gd name="T33" fmla="*/ 373 h 869"/>
                <a:gd name="T34" fmla="*/ 688 w 689"/>
                <a:gd name="T35" fmla="*/ 339 h 869"/>
                <a:gd name="T36" fmla="*/ 689 w 689"/>
                <a:gd name="T37" fmla="*/ 303 h 869"/>
                <a:gd name="T38" fmla="*/ 689 w 689"/>
                <a:gd name="T39" fmla="*/ 284 h 869"/>
                <a:gd name="T40" fmla="*/ 685 w 689"/>
                <a:gd name="T41" fmla="*/ 251 h 869"/>
                <a:gd name="T42" fmla="*/ 680 w 689"/>
                <a:gd name="T43" fmla="*/ 221 h 869"/>
                <a:gd name="T44" fmla="*/ 672 w 689"/>
                <a:gd name="T45" fmla="*/ 192 h 869"/>
                <a:gd name="T46" fmla="*/ 660 w 689"/>
                <a:gd name="T47" fmla="*/ 165 h 869"/>
                <a:gd name="T48" fmla="*/ 646 w 689"/>
                <a:gd name="T49" fmla="*/ 139 h 869"/>
                <a:gd name="T50" fmla="*/ 629 w 689"/>
                <a:gd name="T51" fmla="*/ 116 h 869"/>
                <a:gd name="T52" fmla="*/ 610 w 689"/>
                <a:gd name="T53" fmla="*/ 93 h 869"/>
                <a:gd name="T54" fmla="*/ 589 w 689"/>
                <a:gd name="T55" fmla="*/ 73 h 869"/>
                <a:gd name="T56" fmla="*/ 565 w 689"/>
                <a:gd name="T57" fmla="*/ 55 h 869"/>
                <a:gd name="T58" fmla="*/ 539 w 689"/>
                <a:gd name="T59" fmla="*/ 41 h 869"/>
                <a:gd name="T60" fmla="*/ 510 w 689"/>
                <a:gd name="T61" fmla="*/ 28 h 869"/>
                <a:gd name="T62" fmla="*/ 480 w 689"/>
                <a:gd name="T63" fmla="*/ 16 h 869"/>
                <a:gd name="T64" fmla="*/ 446 w 689"/>
                <a:gd name="T65" fmla="*/ 9 h 869"/>
                <a:gd name="T66" fmla="*/ 412 w 689"/>
                <a:gd name="T67" fmla="*/ 3 h 869"/>
                <a:gd name="T68" fmla="*/ 394 w 689"/>
                <a:gd name="T69" fmla="*/ 1 h 869"/>
                <a:gd name="T70" fmla="*/ 356 w 689"/>
                <a:gd name="T71" fmla="*/ 0 h 869"/>
                <a:gd name="T72" fmla="*/ 0 w 689"/>
                <a:gd name="T73" fmla="*/ 869 h 869"/>
                <a:gd name="T74" fmla="*/ 192 w 689"/>
                <a:gd name="T75" fmla="*/ 172 h 869"/>
                <a:gd name="T76" fmla="*/ 357 w 689"/>
                <a:gd name="T77" fmla="*/ 172 h 869"/>
                <a:gd name="T78" fmla="*/ 390 w 689"/>
                <a:gd name="T79" fmla="*/ 177 h 869"/>
                <a:gd name="T80" fmla="*/ 419 w 689"/>
                <a:gd name="T81" fmla="*/ 186 h 869"/>
                <a:gd name="T82" fmla="*/ 431 w 689"/>
                <a:gd name="T83" fmla="*/ 191 h 869"/>
                <a:gd name="T84" fmla="*/ 453 w 689"/>
                <a:gd name="T85" fmla="*/ 206 h 869"/>
                <a:gd name="T86" fmla="*/ 467 w 689"/>
                <a:gd name="T87" fmla="*/ 219 h 869"/>
                <a:gd name="T88" fmla="*/ 478 w 689"/>
                <a:gd name="T89" fmla="*/ 235 h 869"/>
                <a:gd name="T90" fmla="*/ 489 w 689"/>
                <a:gd name="T91" fmla="*/ 259 h 869"/>
                <a:gd name="T92" fmla="*/ 492 w 689"/>
                <a:gd name="T93" fmla="*/ 274 h 869"/>
                <a:gd name="T94" fmla="*/ 494 w 689"/>
                <a:gd name="T95" fmla="*/ 288 h 869"/>
                <a:gd name="T96" fmla="*/ 496 w 689"/>
                <a:gd name="T97" fmla="*/ 304 h 869"/>
                <a:gd name="T98" fmla="*/ 494 w 689"/>
                <a:gd name="T99" fmla="*/ 319 h 869"/>
                <a:gd name="T100" fmla="*/ 489 w 689"/>
                <a:gd name="T101" fmla="*/ 346 h 869"/>
                <a:gd name="T102" fmla="*/ 479 w 689"/>
                <a:gd name="T103" fmla="*/ 370 h 869"/>
                <a:gd name="T104" fmla="*/ 472 w 689"/>
                <a:gd name="T105" fmla="*/ 381 h 869"/>
                <a:gd name="T106" fmla="*/ 464 w 689"/>
                <a:gd name="T107" fmla="*/ 391 h 869"/>
                <a:gd name="T108" fmla="*/ 455 w 689"/>
                <a:gd name="T109" fmla="*/ 400 h 869"/>
                <a:gd name="T110" fmla="*/ 445 w 689"/>
                <a:gd name="T111" fmla="*/ 408 h 869"/>
                <a:gd name="T112" fmla="*/ 433 w 689"/>
                <a:gd name="T113" fmla="*/ 415 h 869"/>
                <a:gd name="T114" fmla="*/ 414 w 689"/>
                <a:gd name="T115" fmla="*/ 425 h 869"/>
                <a:gd name="T116" fmla="*/ 393 w 689"/>
                <a:gd name="T117" fmla="*/ 432 h 869"/>
                <a:gd name="T118" fmla="*/ 360 w 689"/>
                <a:gd name="T119" fmla="*/ 437 h 869"/>
                <a:gd name="T120" fmla="*/ 344 w 689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9"/>
                <a:gd name="T184" fmla="*/ 0 h 869"/>
                <a:gd name="T185" fmla="*/ 689 w 689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9" h="869">
                  <a:moveTo>
                    <a:pt x="0" y="869"/>
                  </a:moveTo>
                  <a:lnTo>
                    <a:pt x="192" y="869"/>
                  </a:lnTo>
                  <a:lnTo>
                    <a:pt x="192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1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6" y="578"/>
                  </a:lnTo>
                  <a:lnTo>
                    <a:pt x="520" y="571"/>
                  </a:lnTo>
                  <a:lnTo>
                    <a:pt x="535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8" y="521"/>
                  </a:lnTo>
                  <a:lnTo>
                    <a:pt x="609" y="510"/>
                  </a:lnTo>
                  <a:lnTo>
                    <a:pt x="619" y="499"/>
                  </a:lnTo>
                  <a:lnTo>
                    <a:pt x="629" y="488"/>
                  </a:lnTo>
                  <a:lnTo>
                    <a:pt x="638" y="475"/>
                  </a:lnTo>
                  <a:lnTo>
                    <a:pt x="643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2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5" y="356"/>
                  </a:lnTo>
                  <a:lnTo>
                    <a:pt x="688" y="339"/>
                  </a:lnTo>
                  <a:lnTo>
                    <a:pt x="689" y="321"/>
                  </a:lnTo>
                  <a:lnTo>
                    <a:pt x="689" y="303"/>
                  </a:lnTo>
                  <a:lnTo>
                    <a:pt x="689" y="300"/>
                  </a:lnTo>
                  <a:lnTo>
                    <a:pt x="689" y="284"/>
                  </a:lnTo>
                  <a:lnTo>
                    <a:pt x="688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6" y="207"/>
                  </a:lnTo>
                  <a:lnTo>
                    <a:pt x="672" y="192"/>
                  </a:lnTo>
                  <a:lnTo>
                    <a:pt x="666" y="178"/>
                  </a:lnTo>
                  <a:lnTo>
                    <a:pt x="660" y="165"/>
                  </a:lnTo>
                  <a:lnTo>
                    <a:pt x="654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1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5" y="33"/>
                  </a:lnTo>
                  <a:lnTo>
                    <a:pt x="510" y="28"/>
                  </a:lnTo>
                  <a:lnTo>
                    <a:pt x="496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37"/>
                  </a:moveTo>
                  <a:lnTo>
                    <a:pt x="192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90" y="177"/>
                  </a:lnTo>
                  <a:lnTo>
                    <a:pt x="404" y="180"/>
                  </a:lnTo>
                  <a:lnTo>
                    <a:pt x="419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3" y="198"/>
                  </a:lnTo>
                  <a:lnTo>
                    <a:pt x="453" y="206"/>
                  </a:lnTo>
                  <a:lnTo>
                    <a:pt x="463" y="215"/>
                  </a:lnTo>
                  <a:lnTo>
                    <a:pt x="467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1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6" y="304"/>
                  </a:lnTo>
                  <a:lnTo>
                    <a:pt x="496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9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5" y="408"/>
                  </a:lnTo>
                  <a:lnTo>
                    <a:pt x="440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3" y="437"/>
                  </a:lnTo>
                  <a:lnTo>
                    <a:pt x="344" y="437"/>
                  </a:lnTo>
                  <a:lnTo>
                    <a:pt x="192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009109" y="739884"/>
              <a:ext cx="139064" cy="152181"/>
            </a:xfrm>
            <a:custGeom>
              <a:avLst/>
              <a:gdLst>
                <a:gd name="T0" fmla="*/ 0 w 791"/>
                <a:gd name="T1" fmla="*/ 869 h 869"/>
                <a:gd name="T2" fmla="*/ 191 w 791"/>
                <a:gd name="T3" fmla="*/ 869 h 869"/>
                <a:gd name="T4" fmla="*/ 191 w 791"/>
                <a:gd name="T5" fmla="*/ 602 h 869"/>
                <a:gd name="T6" fmla="*/ 291 w 791"/>
                <a:gd name="T7" fmla="*/ 499 h 869"/>
                <a:gd name="T8" fmla="*/ 561 w 791"/>
                <a:gd name="T9" fmla="*/ 869 h 869"/>
                <a:gd name="T10" fmla="*/ 791 w 791"/>
                <a:gd name="T11" fmla="*/ 869 h 869"/>
                <a:gd name="T12" fmla="*/ 421 w 791"/>
                <a:gd name="T13" fmla="*/ 368 h 869"/>
                <a:gd name="T14" fmla="*/ 776 w 791"/>
                <a:gd name="T15" fmla="*/ 0 h 869"/>
                <a:gd name="T16" fmla="*/ 544 w 791"/>
                <a:gd name="T17" fmla="*/ 0 h 869"/>
                <a:gd name="T18" fmla="*/ 191 w 791"/>
                <a:gd name="T19" fmla="*/ 380 h 869"/>
                <a:gd name="T20" fmla="*/ 191 w 791"/>
                <a:gd name="T21" fmla="*/ 0 h 869"/>
                <a:gd name="T22" fmla="*/ 0 w 791"/>
                <a:gd name="T23" fmla="*/ 0 h 869"/>
                <a:gd name="T24" fmla="*/ 0 w 791"/>
                <a:gd name="T25" fmla="*/ 869 h 8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91"/>
                <a:gd name="T40" fmla="*/ 0 h 869"/>
                <a:gd name="T41" fmla="*/ 791 w 791"/>
                <a:gd name="T42" fmla="*/ 869 h 8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91" h="869">
                  <a:moveTo>
                    <a:pt x="0" y="869"/>
                  </a:moveTo>
                  <a:lnTo>
                    <a:pt x="191" y="869"/>
                  </a:lnTo>
                  <a:lnTo>
                    <a:pt x="191" y="602"/>
                  </a:lnTo>
                  <a:lnTo>
                    <a:pt x="291" y="499"/>
                  </a:lnTo>
                  <a:lnTo>
                    <a:pt x="561" y="869"/>
                  </a:lnTo>
                  <a:lnTo>
                    <a:pt x="791" y="869"/>
                  </a:lnTo>
                  <a:lnTo>
                    <a:pt x="421" y="368"/>
                  </a:lnTo>
                  <a:lnTo>
                    <a:pt x="776" y="0"/>
                  </a:lnTo>
                  <a:lnTo>
                    <a:pt x="544" y="0"/>
                  </a:lnTo>
                  <a:lnTo>
                    <a:pt x="191" y="380"/>
                  </a:lnTo>
                  <a:lnTo>
                    <a:pt x="191" y="0"/>
                  </a:lnTo>
                  <a:lnTo>
                    <a:pt x="0" y="0"/>
                  </a:lnTo>
                  <a:lnTo>
                    <a:pt x="0" y="8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7153649" y="736600"/>
              <a:ext cx="141254" cy="158750"/>
            </a:xfrm>
            <a:custGeom>
              <a:avLst/>
              <a:gdLst>
                <a:gd name="T0" fmla="*/ 520 w 803"/>
                <a:gd name="T1" fmla="*/ 894 h 898"/>
                <a:gd name="T2" fmla="*/ 573 w 803"/>
                <a:gd name="T3" fmla="*/ 885 h 898"/>
                <a:gd name="T4" fmla="*/ 621 w 803"/>
                <a:gd name="T5" fmla="*/ 870 h 898"/>
                <a:gd name="T6" fmla="*/ 685 w 803"/>
                <a:gd name="T7" fmla="*/ 840 h 898"/>
                <a:gd name="T8" fmla="*/ 751 w 803"/>
                <a:gd name="T9" fmla="*/ 793 h 898"/>
                <a:gd name="T10" fmla="*/ 681 w 803"/>
                <a:gd name="T11" fmla="*/ 621 h 898"/>
                <a:gd name="T12" fmla="*/ 619 w 803"/>
                <a:gd name="T13" fmla="*/ 671 h 898"/>
                <a:gd name="T14" fmla="*/ 565 w 803"/>
                <a:gd name="T15" fmla="*/ 701 h 898"/>
                <a:gd name="T16" fmla="*/ 505 w 803"/>
                <a:gd name="T17" fmla="*/ 718 h 898"/>
                <a:gd name="T18" fmla="*/ 439 w 803"/>
                <a:gd name="T19" fmla="*/ 722 h 898"/>
                <a:gd name="T20" fmla="*/ 386 w 803"/>
                <a:gd name="T21" fmla="*/ 713 h 898"/>
                <a:gd name="T22" fmla="*/ 338 w 803"/>
                <a:gd name="T23" fmla="*/ 694 h 898"/>
                <a:gd name="T24" fmla="*/ 297 w 803"/>
                <a:gd name="T25" fmla="*/ 667 h 898"/>
                <a:gd name="T26" fmla="*/ 263 w 803"/>
                <a:gd name="T27" fmla="*/ 632 h 898"/>
                <a:gd name="T28" fmla="*/ 235 w 803"/>
                <a:gd name="T29" fmla="*/ 589 h 898"/>
                <a:gd name="T30" fmla="*/ 215 w 803"/>
                <a:gd name="T31" fmla="*/ 542 h 898"/>
                <a:gd name="T32" fmla="*/ 201 w 803"/>
                <a:gd name="T33" fmla="*/ 477 h 898"/>
                <a:gd name="T34" fmla="*/ 200 w 803"/>
                <a:gd name="T35" fmla="*/ 432 h 898"/>
                <a:gd name="T36" fmla="*/ 208 w 803"/>
                <a:gd name="T37" fmla="*/ 379 h 898"/>
                <a:gd name="T38" fmla="*/ 223 w 803"/>
                <a:gd name="T39" fmla="*/ 330 h 898"/>
                <a:gd name="T40" fmla="*/ 248 w 803"/>
                <a:gd name="T41" fmla="*/ 284 h 898"/>
                <a:gd name="T42" fmla="*/ 280 w 803"/>
                <a:gd name="T43" fmla="*/ 246 h 898"/>
                <a:gd name="T44" fmla="*/ 318 w 803"/>
                <a:gd name="T45" fmla="*/ 215 h 898"/>
                <a:gd name="T46" fmla="*/ 363 w 803"/>
                <a:gd name="T47" fmla="*/ 193 h 898"/>
                <a:gd name="T48" fmla="*/ 400 w 803"/>
                <a:gd name="T49" fmla="*/ 182 h 898"/>
                <a:gd name="T50" fmla="*/ 452 w 803"/>
                <a:gd name="T51" fmla="*/ 176 h 898"/>
                <a:gd name="T52" fmla="*/ 515 w 803"/>
                <a:gd name="T53" fmla="*/ 183 h 898"/>
                <a:gd name="T54" fmla="*/ 572 w 803"/>
                <a:gd name="T55" fmla="*/ 202 h 898"/>
                <a:gd name="T56" fmla="*/ 624 w 803"/>
                <a:gd name="T57" fmla="*/ 233 h 898"/>
                <a:gd name="T58" fmla="*/ 781 w 803"/>
                <a:gd name="T59" fmla="*/ 119 h 898"/>
                <a:gd name="T60" fmla="*/ 732 w 803"/>
                <a:gd name="T61" fmla="*/ 79 h 898"/>
                <a:gd name="T62" fmla="*/ 656 w 803"/>
                <a:gd name="T63" fmla="*/ 37 h 898"/>
                <a:gd name="T64" fmla="*/ 590 w 803"/>
                <a:gd name="T65" fmla="*/ 15 h 898"/>
                <a:gd name="T66" fmla="*/ 513 w 803"/>
                <a:gd name="T67" fmla="*/ 2 h 898"/>
                <a:gd name="T68" fmla="*/ 429 w 803"/>
                <a:gd name="T69" fmla="*/ 0 h 898"/>
                <a:gd name="T70" fmla="*/ 346 w 803"/>
                <a:gd name="T71" fmla="*/ 11 h 898"/>
                <a:gd name="T72" fmla="*/ 270 w 803"/>
                <a:gd name="T73" fmla="*/ 35 h 898"/>
                <a:gd name="T74" fmla="*/ 211 w 803"/>
                <a:gd name="T75" fmla="*/ 65 h 898"/>
                <a:gd name="T76" fmla="*/ 150 w 803"/>
                <a:gd name="T77" fmla="*/ 109 h 898"/>
                <a:gd name="T78" fmla="*/ 112 w 803"/>
                <a:gd name="T79" fmla="*/ 147 h 898"/>
                <a:gd name="T80" fmla="*/ 62 w 803"/>
                <a:gd name="T81" fmla="*/ 216 h 898"/>
                <a:gd name="T82" fmla="*/ 29 w 803"/>
                <a:gd name="T83" fmla="*/ 284 h 898"/>
                <a:gd name="T84" fmla="*/ 8 w 803"/>
                <a:gd name="T85" fmla="*/ 359 h 898"/>
                <a:gd name="T86" fmla="*/ 0 w 803"/>
                <a:gd name="T87" fmla="*/ 426 h 898"/>
                <a:gd name="T88" fmla="*/ 1 w 803"/>
                <a:gd name="T89" fmla="*/ 486 h 898"/>
                <a:gd name="T90" fmla="*/ 14 w 803"/>
                <a:gd name="T91" fmla="*/ 564 h 898"/>
                <a:gd name="T92" fmla="*/ 34 w 803"/>
                <a:gd name="T93" fmla="*/ 626 h 898"/>
                <a:gd name="T94" fmla="*/ 74 w 803"/>
                <a:gd name="T95" fmla="*/ 702 h 898"/>
                <a:gd name="T96" fmla="*/ 127 w 803"/>
                <a:gd name="T97" fmla="*/ 769 h 898"/>
                <a:gd name="T98" fmla="*/ 192 w 803"/>
                <a:gd name="T99" fmla="*/ 822 h 898"/>
                <a:gd name="T100" fmla="*/ 268 w 803"/>
                <a:gd name="T101" fmla="*/ 863 h 898"/>
                <a:gd name="T102" fmla="*/ 321 w 803"/>
                <a:gd name="T103" fmla="*/ 881 h 898"/>
                <a:gd name="T104" fmla="*/ 399 w 803"/>
                <a:gd name="T105" fmla="*/ 896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03"/>
                <a:gd name="T160" fmla="*/ 0 h 898"/>
                <a:gd name="T161" fmla="*/ 803 w 803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03" h="898">
                  <a:moveTo>
                    <a:pt x="447" y="898"/>
                  </a:moveTo>
                  <a:lnTo>
                    <a:pt x="477" y="898"/>
                  </a:lnTo>
                  <a:lnTo>
                    <a:pt x="506" y="896"/>
                  </a:lnTo>
                  <a:lnTo>
                    <a:pt x="520" y="894"/>
                  </a:lnTo>
                  <a:lnTo>
                    <a:pt x="534" y="892"/>
                  </a:lnTo>
                  <a:lnTo>
                    <a:pt x="547" y="890"/>
                  </a:lnTo>
                  <a:lnTo>
                    <a:pt x="560" y="887"/>
                  </a:lnTo>
                  <a:lnTo>
                    <a:pt x="573" y="885"/>
                  </a:lnTo>
                  <a:lnTo>
                    <a:pt x="585" y="881"/>
                  </a:lnTo>
                  <a:lnTo>
                    <a:pt x="597" y="878"/>
                  </a:lnTo>
                  <a:lnTo>
                    <a:pt x="610" y="875"/>
                  </a:lnTo>
                  <a:lnTo>
                    <a:pt x="621" y="870"/>
                  </a:lnTo>
                  <a:lnTo>
                    <a:pt x="632" y="866"/>
                  </a:lnTo>
                  <a:lnTo>
                    <a:pt x="654" y="857"/>
                  </a:lnTo>
                  <a:lnTo>
                    <a:pt x="675" y="846"/>
                  </a:lnTo>
                  <a:lnTo>
                    <a:pt x="685" y="840"/>
                  </a:lnTo>
                  <a:lnTo>
                    <a:pt x="696" y="835"/>
                  </a:lnTo>
                  <a:lnTo>
                    <a:pt x="715" y="821"/>
                  </a:lnTo>
                  <a:lnTo>
                    <a:pt x="733" y="808"/>
                  </a:lnTo>
                  <a:lnTo>
                    <a:pt x="751" y="793"/>
                  </a:lnTo>
                  <a:lnTo>
                    <a:pt x="769" y="777"/>
                  </a:lnTo>
                  <a:lnTo>
                    <a:pt x="786" y="761"/>
                  </a:lnTo>
                  <a:lnTo>
                    <a:pt x="803" y="743"/>
                  </a:lnTo>
                  <a:lnTo>
                    <a:pt x="681" y="621"/>
                  </a:lnTo>
                  <a:lnTo>
                    <a:pt x="656" y="642"/>
                  </a:lnTo>
                  <a:lnTo>
                    <a:pt x="643" y="653"/>
                  </a:lnTo>
                  <a:lnTo>
                    <a:pt x="631" y="662"/>
                  </a:lnTo>
                  <a:lnTo>
                    <a:pt x="619" y="671"/>
                  </a:lnTo>
                  <a:lnTo>
                    <a:pt x="605" y="680"/>
                  </a:lnTo>
                  <a:lnTo>
                    <a:pt x="592" y="687"/>
                  </a:lnTo>
                  <a:lnTo>
                    <a:pt x="578" y="694"/>
                  </a:lnTo>
                  <a:lnTo>
                    <a:pt x="565" y="701"/>
                  </a:lnTo>
                  <a:lnTo>
                    <a:pt x="550" y="706"/>
                  </a:lnTo>
                  <a:lnTo>
                    <a:pt x="536" y="711"/>
                  </a:lnTo>
                  <a:lnTo>
                    <a:pt x="520" y="714"/>
                  </a:lnTo>
                  <a:lnTo>
                    <a:pt x="505" y="718"/>
                  </a:lnTo>
                  <a:lnTo>
                    <a:pt x="488" y="720"/>
                  </a:lnTo>
                  <a:lnTo>
                    <a:pt x="471" y="722"/>
                  </a:lnTo>
                  <a:lnTo>
                    <a:pt x="452" y="722"/>
                  </a:lnTo>
                  <a:lnTo>
                    <a:pt x="439" y="722"/>
                  </a:lnTo>
                  <a:lnTo>
                    <a:pt x="425" y="721"/>
                  </a:lnTo>
                  <a:lnTo>
                    <a:pt x="412" y="719"/>
                  </a:lnTo>
                  <a:lnTo>
                    <a:pt x="399" y="716"/>
                  </a:lnTo>
                  <a:lnTo>
                    <a:pt x="386" y="713"/>
                  </a:lnTo>
                  <a:lnTo>
                    <a:pt x="374" y="710"/>
                  </a:lnTo>
                  <a:lnTo>
                    <a:pt x="362" y="705"/>
                  </a:lnTo>
                  <a:lnTo>
                    <a:pt x="351" y="700"/>
                  </a:lnTo>
                  <a:lnTo>
                    <a:pt x="338" y="694"/>
                  </a:lnTo>
                  <a:lnTo>
                    <a:pt x="328" y="689"/>
                  </a:lnTo>
                  <a:lnTo>
                    <a:pt x="317" y="682"/>
                  </a:lnTo>
                  <a:lnTo>
                    <a:pt x="307" y="675"/>
                  </a:lnTo>
                  <a:lnTo>
                    <a:pt x="297" y="667"/>
                  </a:lnTo>
                  <a:lnTo>
                    <a:pt x="288" y="659"/>
                  </a:lnTo>
                  <a:lnTo>
                    <a:pt x="279" y="651"/>
                  </a:lnTo>
                  <a:lnTo>
                    <a:pt x="270" y="642"/>
                  </a:lnTo>
                  <a:lnTo>
                    <a:pt x="263" y="632"/>
                  </a:lnTo>
                  <a:lnTo>
                    <a:pt x="255" y="622"/>
                  </a:lnTo>
                  <a:lnTo>
                    <a:pt x="248" y="612"/>
                  </a:lnTo>
                  <a:lnTo>
                    <a:pt x="240" y="601"/>
                  </a:lnTo>
                  <a:lnTo>
                    <a:pt x="235" y="589"/>
                  </a:lnTo>
                  <a:lnTo>
                    <a:pt x="229" y="578"/>
                  </a:lnTo>
                  <a:lnTo>
                    <a:pt x="223" y="566"/>
                  </a:lnTo>
                  <a:lnTo>
                    <a:pt x="219" y="555"/>
                  </a:lnTo>
                  <a:lnTo>
                    <a:pt x="215" y="542"/>
                  </a:lnTo>
                  <a:lnTo>
                    <a:pt x="211" y="529"/>
                  </a:lnTo>
                  <a:lnTo>
                    <a:pt x="204" y="504"/>
                  </a:lnTo>
                  <a:lnTo>
                    <a:pt x="203" y="490"/>
                  </a:lnTo>
                  <a:lnTo>
                    <a:pt x="201" y="477"/>
                  </a:lnTo>
                  <a:lnTo>
                    <a:pt x="200" y="462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4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3"/>
                  </a:lnTo>
                  <a:lnTo>
                    <a:pt x="219" y="341"/>
                  </a:lnTo>
                  <a:lnTo>
                    <a:pt x="223" y="330"/>
                  </a:lnTo>
                  <a:lnTo>
                    <a:pt x="229" y="318"/>
                  </a:lnTo>
                  <a:lnTo>
                    <a:pt x="235" y="307"/>
                  </a:lnTo>
                  <a:lnTo>
                    <a:pt x="241" y="295"/>
                  </a:lnTo>
                  <a:lnTo>
                    <a:pt x="248" y="284"/>
                  </a:lnTo>
                  <a:lnTo>
                    <a:pt x="256" y="274"/>
                  </a:lnTo>
                  <a:lnTo>
                    <a:pt x="264" y="264"/>
                  </a:lnTo>
                  <a:lnTo>
                    <a:pt x="271" y="255"/>
                  </a:lnTo>
                  <a:lnTo>
                    <a:pt x="280" y="246"/>
                  </a:lnTo>
                  <a:lnTo>
                    <a:pt x="289" y="237"/>
                  </a:lnTo>
                  <a:lnTo>
                    <a:pt x="298" y="230"/>
                  </a:lnTo>
                  <a:lnTo>
                    <a:pt x="308" y="222"/>
                  </a:lnTo>
                  <a:lnTo>
                    <a:pt x="318" y="215"/>
                  </a:lnTo>
                  <a:lnTo>
                    <a:pt x="329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3" y="193"/>
                  </a:lnTo>
                  <a:lnTo>
                    <a:pt x="369" y="191"/>
                  </a:lnTo>
                  <a:lnTo>
                    <a:pt x="375" y="188"/>
                  </a:lnTo>
                  <a:lnTo>
                    <a:pt x="388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5" y="177"/>
                  </a:lnTo>
                  <a:lnTo>
                    <a:pt x="439" y="176"/>
                  </a:lnTo>
                  <a:lnTo>
                    <a:pt x="452" y="176"/>
                  </a:lnTo>
                  <a:lnTo>
                    <a:pt x="469" y="176"/>
                  </a:lnTo>
                  <a:lnTo>
                    <a:pt x="485" y="177"/>
                  </a:lnTo>
                  <a:lnTo>
                    <a:pt x="500" y="180"/>
                  </a:lnTo>
                  <a:lnTo>
                    <a:pt x="515" y="183"/>
                  </a:lnTo>
                  <a:lnTo>
                    <a:pt x="529" y="186"/>
                  </a:lnTo>
                  <a:lnTo>
                    <a:pt x="544" y="191"/>
                  </a:lnTo>
                  <a:lnTo>
                    <a:pt x="557" y="196"/>
                  </a:lnTo>
                  <a:lnTo>
                    <a:pt x="572" y="202"/>
                  </a:lnTo>
                  <a:lnTo>
                    <a:pt x="585" y="209"/>
                  </a:lnTo>
                  <a:lnTo>
                    <a:pt x="598" y="216"/>
                  </a:lnTo>
                  <a:lnTo>
                    <a:pt x="612" y="224"/>
                  </a:lnTo>
                  <a:lnTo>
                    <a:pt x="624" y="233"/>
                  </a:lnTo>
                  <a:lnTo>
                    <a:pt x="650" y="252"/>
                  </a:lnTo>
                  <a:lnTo>
                    <a:pt x="675" y="274"/>
                  </a:lnTo>
                  <a:lnTo>
                    <a:pt x="797" y="134"/>
                  </a:lnTo>
                  <a:lnTo>
                    <a:pt x="781" y="119"/>
                  </a:lnTo>
                  <a:lnTo>
                    <a:pt x="766" y="105"/>
                  </a:lnTo>
                  <a:lnTo>
                    <a:pt x="749" y="92"/>
                  </a:lnTo>
                  <a:lnTo>
                    <a:pt x="741" y="86"/>
                  </a:lnTo>
                  <a:lnTo>
                    <a:pt x="732" y="79"/>
                  </a:lnTo>
                  <a:lnTo>
                    <a:pt x="715" y="67"/>
                  </a:lnTo>
                  <a:lnTo>
                    <a:pt x="697" y="56"/>
                  </a:lnTo>
                  <a:lnTo>
                    <a:pt x="677" y="46"/>
                  </a:lnTo>
                  <a:lnTo>
                    <a:pt x="656" y="37"/>
                  </a:lnTo>
                  <a:lnTo>
                    <a:pt x="646" y="33"/>
                  </a:lnTo>
                  <a:lnTo>
                    <a:pt x="635" y="28"/>
                  </a:lnTo>
                  <a:lnTo>
                    <a:pt x="613" y="21"/>
                  </a:lnTo>
                  <a:lnTo>
                    <a:pt x="590" y="15"/>
                  </a:lnTo>
                  <a:lnTo>
                    <a:pt x="565" y="9"/>
                  </a:lnTo>
                  <a:lnTo>
                    <a:pt x="553" y="7"/>
                  </a:lnTo>
                  <a:lnTo>
                    <a:pt x="539" y="6"/>
                  </a:lnTo>
                  <a:lnTo>
                    <a:pt x="513" y="2"/>
                  </a:lnTo>
                  <a:lnTo>
                    <a:pt x="483" y="0"/>
                  </a:lnTo>
                  <a:lnTo>
                    <a:pt x="469" y="0"/>
                  </a:lnTo>
                  <a:lnTo>
                    <a:pt x="453" y="0"/>
                  </a:lnTo>
                  <a:lnTo>
                    <a:pt x="429" y="0"/>
                  </a:lnTo>
                  <a:lnTo>
                    <a:pt x="404" y="2"/>
                  </a:lnTo>
                  <a:lnTo>
                    <a:pt x="381" y="5"/>
                  </a:lnTo>
                  <a:lnTo>
                    <a:pt x="357" y="9"/>
                  </a:lnTo>
                  <a:lnTo>
                    <a:pt x="346" y="11"/>
                  </a:lnTo>
                  <a:lnTo>
                    <a:pt x="335" y="14"/>
                  </a:lnTo>
                  <a:lnTo>
                    <a:pt x="313" y="20"/>
                  </a:lnTo>
                  <a:lnTo>
                    <a:pt x="292" y="27"/>
                  </a:lnTo>
                  <a:lnTo>
                    <a:pt x="270" y="35"/>
                  </a:lnTo>
                  <a:lnTo>
                    <a:pt x="250" y="45"/>
                  </a:lnTo>
                  <a:lnTo>
                    <a:pt x="230" y="54"/>
                  </a:lnTo>
                  <a:lnTo>
                    <a:pt x="220" y="59"/>
                  </a:lnTo>
                  <a:lnTo>
                    <a:pt x="211" y="65"/>
                  </a:lnTo>
                  <a:lnTo>
                    <a:pt x="193" y="77"/>
                  </a:lnTo>
                  <a:lnTo>
                    <a:pt x="175" y="89"/>
                  </a:lnTo>
                  <a:lnTo>
                    <a:pt x="159" y="103"/>
                  </a:lnTo>
                  <a:lnTo>
                    <a:pt x="150" y="109"/>
                  </a:lnTo>
                  <a:lnTo>
                    <a:pt x="142" y="117"/>
                  </a:lnTo>
                  <a:lnTo>
                    <a:pt x="134" y="124"/>
                  </a:lnTo>
                  <a:lnTo>
                    <a:pt x="126" y="132"/>
                  </a:lnTo>
                  <a:lnTo>
                    <a:pt x="112" y="147"/>
                  </a:lnTo>
                  <a:lnTo>
                    <a:pt x="98" y="164"/>
                  </a:lnTo>
                  <a:lnTo>
                    <a:pt x="85" y="181"/>
                  </a:lnTo>
                  <a:lnTo>
                    <a:pt x="73" y="198"/>
                  </a:lnTo>
                  <a:lnTo>
                    <a:pt x="62" y="216"/>
                  </a:lnTo>
                  <a:lnTo>
                    <a:pt x="52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9" y="28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4" y="337"/>
                  </a:lnTo>
                  <a:lnTo>
                    <a:pt x="8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5"/>
                  </a:lnTo>
                  <a:lnTo>
                    <a:pt x="1" y="486"/>
                  </a:lnTo>
                  <a:lnTo>
                    <a:pt x="2" y="497"/>
                  </a:lnTo>
                  <a:lnTo>
                    <a:pt x="5" y="520"/>
                  </a:lnTo>
                  <a:lnTo>
                    <a:pt x="9" y="543"/>
                  </a:lnTo>
                  <a:lnTo>
                    <a:pt x="14" y="564"/>
                  </a:lnTo>
                  <a:lnTo>
                    <a:pt x="16" y="575"/>
                  </a:lnTo>
                  <a:lnTo>
                    <a:pt x="19" y="585"/>
                  </a:lnTo>
                  <a:lnTo>
                    <a:pt x="26" y="606"/>
                  </a:lnTo>
                  <a:lnTo>
                    <a:pt x="34" y="626"/>
                  </a:lnTo>
                  <a:lnTo>
                    <a:pt x="43" y="646"/>
                  </a:lnTo>
                  <a:lnTo>
                    <a:pt x="52" y="665"/>
                  </a:lnTo>
                  <a:lnTo>
                    <a:pt x="63" y="684"/>
                  </a:lnTo>
                  <a:lnTo>
                    <a:pt x="74" y="702"/>
                  </a:lnTo>
                  <a:lnTo>
                    <a:pt x="86" y="720"/>
                  </a:lnTo>
                  <a:lnTo>
                    <a:pt x="98" y="736"/>
                  </a:lnTo>
                  <a:lnTo>
                    <a:pt x="113" y="753"/>
                  </a:lnTo>
                  <a:lnTo>
                    <a:pt x="127" y="769"/>
                  </a:lnTo>
                  <a:lnTo>
                    <a:pt x="142" y="783"/>
                  </a:lnTo>
                  <a:lnTo>
                    <a:pt x="159" y="797"/>
                  </a:lnTo>
                  <a:lnTo>
                    <a:pt x="175" y="810"/>
                  </a:lnTo>
                  <a:lnTo>
                    <a:pt x="192" y="822"/>
                  </a:lnTo>
                  <a:lnTo>
                    <a:pt x="211" y="835"/>
                  </a:lnTo>
                  <a:lnTo>
                    <a:pt x="229" y="845"/>
                  </a:lnTo>
                  <a:lnTo>
                    <a:pt x="249" y="855"/>
                  </a:lnTo>
                  <a:lnTo>
                    <a:pt x="268" y="863"/>
                  </a:lnTo>
                  <a:lnTo>
                    <a:pt x="279" y="868"/>
                  </a:lnTo>
                  <a:lnTo>
                    <a:pt x="289" y="871"/>
                  </a:lnTo>
                  <a:lnTo>
                    <a:pt x="310" y="878"/>
                  </a:lnTo>
                  <a:lnTo>
                    <a:pt x="321" y="881"/>
                  </a:lnTo>
                  <a:lnTo>
                    <a:pt x="332" y="885"/>
                  </a:lnTo>
                  <a:lnTo>
                    <a:pt x="354" y="889"/>
                  </a:lnTo>
                  <a:lnTo>
                    <a:pt x="376" y="894"/>
                  </a:lnTo>
                  <a:lnTo>
                    <a:pt x="399" y="896"/>
                  </a:lnTo>
                  <a:lnTo>
                    <a:pt x="422" y="898"/>
                  </a:lnTo>
                  <a:lnTo>
                    <a:pt x="447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362793" y="736600"/>
              <a:ext cx="147825" cy="158750"/>
            </a:xfrm>
            <a:custGeom>
              <a:avLst/>
              <a:gdLst>
                <a:gd name="T0" fmla="*/ 501 w 829"/>
                <a:gd name="T1" fmla="*/ 897 h 898"/>
                <a:gd name="T2" fmla="*/ 557 w 829"/>
                <a:gd name="T3" fmla="*/ 890 h 898"/>
                <a:gd name="T4" fmla="*/ 622 w 829"/>
                <a:gd name="T5" fmla="*/ 875 h 898"/>
                <a:gd name="T6" fmla="*/ 692 w 829"/>
                <a:gd name="T7" fmla="*/ 848 h 898"/>
                <a:gd name="T8" fmla="*/ 775 w 829"/>
                <a:gd name="T9" fmla="*/ 801 h 898"/>
                <a:gd name="T10" fmla="*/ 829 w 829"/>
                <a:gd name="T11" fmla="*/ 383 h 898"/>
                <a:gd name="T12" fmla="*/ 644 w 829"/>
                <a:gd name="T13" fmla="*/ 672 h 898"/>
                <a:gd name="T14" fmla="*/ 605 w 829"/>
                <a:gd name="T15" fmla="*/ 695 h 898"/>
                <a:gd name="T16" fmla="*/ 561 w 829"/>
                <a:gd name="T17" fmla="*/ 711 h 898"/>
                <a:gd name="T18" fmla="*/ 515 w 829"/>
                <a:gd name="T19" fmla="*/ 721 h 898"/>
                <a:gd name="T20" fmla="*/ 449 w 829"/>
                <a:gd name="T21" fmla="*/ 724 h 898"/>
                <a:gd name="T22" fmla="*/ 395 w 829"/>
                <a:gd name="T23" fmla="*/ 716 h 898"/>
                <a:gd name="T24" fmla="*/ 345 w 829"/>
                <a:gd name="T25" fmla="*/ 699 h 898"/>
                <a:gd name="T26" fmla="*/ 303 w 829"/>
                <a:gd name="T27" fmla="*/ 672 h 898"/>
                <a:gd name="T28" fmla="*/ 266 w 829"/>
                <a:gd name="T29" fmla="*/ 637 h 898"/>
                <a:gd name="T30" fmla="*/ 236 w 829"/>
                <a:gd name="T31" fmla="*/ 595 h 898"/>
                <a:gd name="T32" fmla="*/ 215 w 829"/>
                <a:gd name="T33" fmla="*/ 546 h 898"/>
                <a:gd name="T34" fmla="*/ 203 w 829"/>
                <a:gd name="T35" fmla="*/ 493 h 898"/>
                <a:gd name="T36" fmla="*/ 200 w 829"/>
                <a:gd name="T37" fmla="*/ 447 h 898"/>
                <a:gd name="T38" fmla="*/ 205 w 829"/>
                <a:gd name="T39" fmla="*/ 392 h 898"/>
                <a:gd name="T40" fmla="*/ 219 w 829"/>
                <a:gd name="T41" fmla="*/ 342 h 898"/>
                <a:gd name="T42" fmla="*/ 242 w 829"/>
                <a:gd name="T43" fmla="*/ 297 h 898"/>
                <a:gd name="T44" fmla="*/ 272 w 829"/>
                <a:gd name="T45" fmla="*/ 255 h 898"/>
                <a:gd name="T46" fmla="*/ 309 w 829"/>
                <a:gd name="T47" fmla="*/ 223 h 898"/>
                <a:gd name="T48" fmla="*/ 352 w 829"/>
                <a:gd name="T49" fmla="*/ 197 h 898"/>
                <a:gd name="T50" fmla="*/ 400 w 829"/>
                <a:gd name="T51" fmla="*/ 182 h 898"/>
                <a:gd name="T52" fmla="*/ 450 w 829"/>
                <a:gd name="T53" fmla="*/ 176 h 898"/>
                <a:gd name="T54" fmla="*/ 518 w 829"/>
                <a:gd name="T55" fmla="*/ 182 h 898"/>
                <a:gd name="T56" fmla="*/ 576 w 829"/>
                <a:gd name="T57" fmla="*/ 200 h 898"/>
                <a:gd name="T58" fmla="*/ 627 w 829"/>
                <a:gd name="T59" fmla="*/ 226 h 898"/>
                <a:gd name="T60" fmla="*/ 798 w 829"/>
                <a:gd name="T61" fmla="*/ 119 h 898"/>
                <a:gd name="T62" fmla="*/ 728 w 829"/>
                <a:gd name="T63" fmla="*/ 68 h 898"/>
                <a:gd name="T64" fmla="*/ 652 w 829"/>
                <a:gd name="T65" fmla="*/ 30 h 898"/>
                <a:gd name="T66" fmla="*/ 563 w 829"/>
                <a:gd name="T67" fmla="*/ 8 h 898"/>
                <a:gd name="T68" fmla="*/ 484 w 829"/>
                <a:gd name="T69" fmla="*/ 0 h 898"/>
                <a:gd name="T70" fmla="*/ 407 w 829"/>
                <a:gd name="T71" fmla="*/ 2 h 898"/>
                <a:gd name="T72" fmla="*/ 316 w 829"/>
                <a:gd name="T73" fmla="*/ 20 h 898"/>
                <a:gd name="T74" fmla="*/ 243 w 829"/>
                <a:gd name="T75" fmla="*/ 49 h 898"/>
                <a:gd name="T76" fmla="*/ 178 w 829"/>
                <a:gd name="T77" fmla="*/ 89 h 898"/>
                <a:gd name="T78" fmla="*/ 130 w 829"/>
                <a:gd name="T79" fmla="*/ 132 h 898"/>
                <a:gd name="T80" fmla="*/ 75 w 829"/>
                <a:gd name="T81" fmla="*/ 198 h 898"/>
                <a:gd name="T82" fmla="*/ 34 w 829"/>
                <a:gd name="T83" fmla="*/ 274 h 898"/>
                <a:gd name="T84" fmla="*/ 9 w 829"/>
                <a:gd name="T85" fmla="*/ 359 h 898"/>
                <a:gd name="T86" fmla="*/ 0 w 829"/>
                <a:gd name="T87" fmla="*/ 426 h 898"/>
                <a:gd name="T88" fmla="*/ 2 w 829"/>
                <a:gd name="T89" fmla="*/ 499 h 898"/>
                <a:gd name="T90" fmla="*/ 16 w 829"/>
                <a:gd name="T91" fmla="*/ 577 h 898"/>
                <a:gd name="T92" fmla="*/ 34 w 829"/>
                <a:gd name="T93" fmla="*/ 630 h 898"/>
                <a:gd name="T94" fmla="*/ 73 w 829"/>
                <a:gd name="T95" fmla="*/ 705 h 898"/>
                <a:gd name="T96" fmla="*/ 127 w 829"/>
                <a:gd name="T97" fmla="*/ 771 h 898"/>
                <a:gd name="T98" fmla="*/ 193 w 829"/>
                <a:gd name="T99" fmla="*/ 824 h 898"/>
                <a:gd name="T100" fmla="*/ 251 w 829"/>
                <a:gd name="T101" fmla="*/ 856 h 898"/>
                <a:gd name="T102" fmla="*/ 326 w 829"/>
                <a:gd name="T103" fmla="*/ 882 h 898"/>
                <a:gd name="T104" fmla="*/ 383 w 829"/>
                <a:gd name="T105" fmla="*/ 894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29"/>
                <a:gd name="T160" fmla="*/ 0 h 898"/>
                <a:gd name="T161" fmla="*/ 829 w 829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29" h="898">
                  <a:moveTo>
                    <a:pt x="458" y="898"/>
                  </a:moveTo>
                  <a:lnTo>
                    <a:pt x="472" y="898"/>
                  </a:lnTo>
                  <a:lnTo>
                    <a:pt x="487" y="897"/>
                  </a:lnTo>
                  <a:lnTo>
                    <a:pt x="501" y="897"/>
                  </a:lnTo>
                  <a:lnTo>
                    <a:pt x="516" y="896"/>
                  </a:lnTo>
                  <a:lnTo>
                    <a:pt x="529" y="894"/>
                  </a:lnTo>
                  <a:lnTo>
                    <a:pt x="542" y="892"/>
                  </a:lnTo>
                  <a:lnTo>
                    <a:pt x="557" y="890"/>
                  </a:lnTo>
                  <a:lnTo>
                    <a:pt x="570" y="887"/>
                  </a:lnTo>
                  <a:lnTo>
                    <a:pt x="583" y="885"/>
                  </a:lnTo>
                  <a:lnTo>
                    <a:pt x="596" y="881"/>
                  </a:lnTo>
                  <a:lnTo>
                    <a:pt x="622" y="875"/>
                  </a:lnTo>
                  <a:lnTo>
                    <a:pt x="634" y="870"/>
                  </a:lnTo>
                  <a:lnTo>
                    <a:pt x="645" y="867"/>
                  </a:lnTo>
                  <a:lnTo>
                    <a:pt x="670" y="858"/>
                  </a:lnTo>
                  <a:lnTo>
                    <a:pt x="692" y="848"/>
                  </a:lnTo>
                  <a:lnTo>
                    <a:pt x="714" y="837"/>
                  </a:lnTo>
                  <a:lnTo>
                    <a:pt x="736" y="826"/>
                  </a:lnTo>
                  <a:lnTo>
                    <a:pt x="756" y="813"/>
                  </a:lnTo>
                  <a:lnTo>
                    <a:pt x="775" y="801"/>
                  </a:lnTo>
                  <a:lnTo>
                    <a:pt x="794" y="788"/>
                  </a:lnTo>
                  <a:lnTo>
                    <a:pt x="811" y="774"/>
                  </a:lnTo>
                  <a:lnTo>
                    <a:pt x="829" y="760"/>
                  </a:lnTo>
                  <a:lnTo>
                    <a:pt x="829" y="383"/>
                  </a:lnTo>
                  <a:lnTo>
                    <a:pt x="451" y="383"/>
                  </a:lnTo>
                  <a:lnTo>
                    <a:pt x="451" y="548"/>
                  </a:lnTo>
                  <a:lnTo>
                    <a:pt x="644" y="548"/>
                  </a:lnTo>
                  <a:lnTo>
                    <a:pt x="644" y="672"/>
                  </a:lnTo>
                  <a:lnTo>
                    <a:pt x="634" y="679"/>
                  </a:lnTo>
                  <a:lnTo>
                    <a:pt x="625" y="684"/>
                  </a:lnTo>
                  <a:lnTo>
                    <a:pt x="615" y="690"/>
                  </a:lnTo>
                  <a:lnTo>
                    <a:pt x="605" y="695"/>
                  </a:lnTo>
                  <a:lnTo>
                    <a:pt x="595" y="700"/>
                  </a:lnTo>
                  <a:lnTo>
                    <a:pt x="584" y="704"/>
                  </a:lnTo>
                  <a:lnTo>
                    <a:pt x="573" y="708"/>
                  </a:lnTo>
                  <a:lnTo>
                    <a:pt x="561" y="711"/>
                  </a:lnTo>
                  <a:lnTo>
                    <a:pt x="550" y="714"/>
                  </a:lnTo>
                  <a:lnTo>
                    <a:pt x="538" y="718"/>
                  </a:lnTo>
                  <a:lnTo>
                    <a:pt x="527" y="720"/>
                  </a:lnTo>
                  <a:lnTo>
                    <a:pt x="515" y="721"/>
                  </a:lnTo>
                  <a:lnTo>
                    <a:pt x="502" y="723"/>
                  </a:lnTo>
                  <a:lnTo>
                    <a:pt x="489" y="723"/>
                  </a:lnTo>
                  <a:lnTo>
                    <a:pt x="463" y="724"/>
                  </a:lnTo>
                  <a:lnTo>
                    <a:pt x="449" y="724"/>
                  </a:lnTo>
                  <a:lnTo>
                    <a:pt x="435" y="723"/>
                  </a:lnTo>
                  <a:lnTo>
                    <a:pt x="421" y="721"/>
                  </a:lnTo>
                  <a:lnTo>
                    <a:pt x="407" y="719"/>
                  </a:lnTo>
                  <a:lnTo>
                    <a:pt x="395" y="716"/>
                  </a:lnTo>
                  <a:lnTo>
                    <a:pt x="382" y="713"/>
                  </a:lnTo>
                  <a:lnTo>
                    <a:pt x="369" y="709"/>
                  </a:lnTo>
                  <a:lnTo>
                    <a:pt x="357" y="704"/>
                  </a:lnTo>
                  <a:lnTo>
                    <a:pt x="345" y="699"/>
                  </a:lnTo>
                  <a:lnTo>
                    <a:pt x="334" y="693"/>
                  </a:lnTo>
                  <a:lnTo>
                    <a:pt x="323" y="686"/>
                  </a:lnTo>
                  <a:lnTo>
                    <a:pt x="313" y="680"/>
                  </a:lnTo>
                  <a:lnTo>
                    <a:pt x="303" y="672"/>
                  </a:lnTo>
                  <a:lnTo>
                    <a:pt x="292" y="664"/>
                  </a:lnTo>
                  <a:lnTo>
                    <a:pt x="282" y="655"/>
                  </a:lnTo>
                  <a:lnTo>
                    <a:pt x="274" y="646"/>
                  </a:lnTo>
                  <a:lnTo>
                    <a:pt x="266" y="637"/>
                  </a:lnTo>
                  <a:lnTo>
                    <a:pt x="257" y="627"/>
                  </a:lnTo>
                  <a:lnTo>
                    <a:pt x="250" y="616"/>
                  </a:lnTo>
                  <a:lnTo>
                    <a:pt x="242" y="606"/>
                  </a:lnTo>
                  <a:lnTo>
                    <a:pt x="236" y="595"/>
                  </a:lnTo>
                  <a:lnTo>
                    <a:pt x="230" y="583"/>
                  </a:lnTo>
                  <a:lnTo>
                    <a:pt x="224" y="572"/>
                  </a:lnTo>
                  <a:lnTo>
                    <a:pt x="220" y="559"/>
                  </a:lnTo>
                  <a:lnTo>
                    <a:pt x="215" y="546"/>
                  </a:lnTo>
                  <a:lnTo>
                    <a:pt x="211" y="534"/>
                  </a:lnTo>
                  <a:lnTo>
                    <a:pt x="208" y="520"/>
                  </a:lnTo>
                  <a:lnTo>
                    <a:pt x="205" y="506"/>
                  </a:lnTo>
                  <a:lnTo>
                    <a:pt x="203" y="493"/>
                  </a:lnTo>
                  <a:lnTo>
                    <a:pt x="201" y="478"/>
                  </a:lnTo>
                  <a:lnTo>
                    <a:pt x="200" y="464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5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4"/>
                  </a:lnTo>
                  <a:lnTo>
                    <a:pt x="219" y="342"/>
                  </a:lnTo>
                  <a:lnTo>
                    <a:pt x="224" y="330"/>
                  </a:lnTo>
                  <a:lnTo>
                    <a:pt x="230" y="319"/>
                  </a:lnTo>
                  <a:lnTo>
                    <a:pt x="236" y="307"/>
                  </a:lnTo>
                  <a:lnTo>
                    <a:pt x="242" y="297"/>
                  </a:lnTo>
                  <a:lnTo>
                    <a:pt x="249" y="285"/>
                  </a:lnTo>
                  <a:lnTo>
                    <a:pt x="257" y="275"/>
                  </a:lnTo>
                  <a:lnTo>
                    <a:pt x="265" y="265"/>
                  </a:lnTo>
                  <a:lnTo>
                    <a:pt x="272" y="255"/>
                  </a:lnTo>
                  <a:lnTo>
                    <a:pt x="281" y="246"/>
                  </a:lnTo>
                  <a:lnTo>
                    <a:pt x="290" y="239"/>
                  </a:lnTo>
                  <a:lnTo>
                    <a:pt x="300" y="230"/>
                  </a:lnTo>
                  <a:lnTo>
                    <a:pt x="309" y="223"/>
                  </a:lnTo>
                  <a:lnTo>
                    <a:pt x="319" y="215"/>
                  </a:lnTo>
                  <a:lnTo>
                    <a:pt x="330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4" y="193"/>
                  </a:lnTo>
                  <a:lnTo>
                    <a:pt x="375" y="188"/>
                  </a:lnTo>
                  <a:lnTo>
                    <a:pt x="387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4" y="177"/>
                  </a:lnTo>
                  <a:lnTo>
                    <a:pt x="436" y="176"/>
                  </a:lnTo>
                  <a:lnTo>
                    <a:pt x="450" y="176"/>
                  </a:lnTo>
                  <a:lnTo>
                    <a:pt x="468" y="176"/>
                  </a:lnTo>
                  <a:lnTo>
                    <a:pt x="486" y="177"/>
                  </a:lnTo>
                  <a:lnTo>
                    <a:pt x="502" y="180"/>
                  </a:lnTo>
                  <a:lnTo>
                    <a:pt x="518" y="182"/>
                  </a:lnTo>
                  <a:lnTo>
                    <a:pt x="534" y="185"/>
                  </a:lnTo>
                  <a:lnTo>
                    <a:pt x="548" y="190"/>
                  </a:lnTo>
                  <a:lnTo>
                    <a:pt x="563" y="194"/>
                  </a:lnTo>
                  <a:lnTo>
                    <a:pt x="576" y="200"/>
                  </a:lnTo>
                  <a:lnTo>
                    <a:pt x="589" y="205"/>
                  </a:lnTo>
                  <a:lnTo>
                    <a:pt x="603" y="212"/>
                  </a:lnTo>
                  <a:lnTo>
                    <a:pt x="615" y="219"/>
                  </a:lnTo>
                  <a:lnTo>
                    <a:pt x="627" y="226"/>
                  </a:lnTo>
                  <a:lnTo>
                    <a:pt x="653" y="244"/>
                  </a:lnTo>
                  <a:lnTo>
                    <a:pt x="665" y="254"/>
                  </a:lnTo>
                  <a:lnTo>
                    <a:pt x="678" y="264"/>
                  </a:lnTo>
                  <a:lnTo>
                    <a:pt x="798" y="119"/>
                  </a:lnTo>
                  <a:lnTo>
                    <a:pt x="781" y="105"/>
                  </a:lnTo>
                  <a:lnTo>
                    <a:pt x="763" y="92"/>
                  </a:lnTo>
                  <a:lnTo>
                    <a:pt x="746" y="79"/>
                  </a:lnTo>
                  <a:lnTo>
                    <a:pt x="728" y="68"/>
                  </a:lnTo>
                  <a:lnTo>
                    <a:pt x="710" y="57"/>
                  </a:lnTo>
                  <a:lnTo>
                    <a:pt x="691" y="47"/>
                  </a:lnTo>
                  <a:lnTo>
                    <a:pt x="672" y="38"/>
                  </a:lnTo>
                  <a:lnTo>
                    <a:pt x="652" y="30"/>
                  </a:lnTo>
                  <a:lnTo>
                    <a:pt x="631" y="24"/>
                  </a:lnTo>
                  <a:lnTo>
                    <a:pt x="609" y="17"/>
                  </a:lnTo>
                  <a:lnTo>
                    <a:pt x="586" y="11"/>
                  </a:lnTo>
                  <a:lnTo>
                    <a:pt x="563" y="8"/>
                  </a:lnTo>
                  <a:lnTo>
                    <a:pt x="550" y="6"/>
                  </a:lnTo>
                  <a:lnTo>
                    <a:pt x="538" y="5"/>
                  </a:lnTo>
                  <a:lnTo>
                    <a:pt x="512" y="1"/>
                  </a:lnTo>
                  <a:lnTo>
                    <a:pt x="484" y="0"/>
                  </a:lnTo>
                  <a:lnTo>
                    <a:pt x="457" y="0"/>
                  </a:lnTo>
                  <a:lnTo>
                    <a:pt x="432" y="0"/>
                  </a:lnTo>
                  <a:lnTo>
                    <a:pt x="420" y="1"/>
                  </a:lnTo>
                  <a:lnTo>
                    <a:pt x="407" y="2"/>
                  </a:lnTo>
                  <a:lnTo>
                    <a:pt x="384" y="5"/>
                  </a:lnTo>
                  <a:lnTo>
                    <a:pt x="361" y="9"/>
                  </a:lnTo>
                  <a:lnTo>
                    <a:pt x="338" y="14"/>
                  </a:lnTo>
                  <a:lnTo>
                    <a:pt x="316" y="20"/>
                  </a:lnTo>
                  <a:lnTo>
                    <a:pt x="295" y="27"/>
                  </a:lnTo>
                  <a:lnTo>
                    <a:pt x="274" y="35"/>
                  </a:lnTo>
                  <a:lnTo>
                    <a:pt x="253" y="45"/>
                  </a:lnTo>
                  <a:lnTo>
                    <a:pt x="243" y="49"/>
                  </a:lnTo>
                  <a:lnTo>
                    <a:pt x="233" y="54"/>
                  </a:lnTo>
                  <a:lnTo>
                    <a:pt x="214" y="65"/>
                  </a:lnTo>
                  <a:lnTo>
                    <a:pt x="195" y="77"/>
                  </a:lnTo>
                  <a:lnTo>
                    <a:pt x="178" y="89"/>
                  </a:lnTo>
                  <a:lnTo>
                    <a:pt x="161" y="103"/>
                  </a:lnTo>
                  <a:lnTo>
                    <a:pt x="145" y="117"/>
                  </a:lnTo>
                  <a:lnTo>
                    <a:pt x="136" y="124"/>
                  </a:lnTo>
                  <a:lnTo>
                    <a:pt x="130" y="132"/>
                  </a:lnTo>
                  <a:lnTo>
                    <a:pt x="114" y="147"/>
                  </a:lnTo>
                  <a:lnTo>
                    <a:pt x="101" y="164"/>
                  </a:lnTo>
                  <a:lnTo>
                    <a:pt x="87" y="181"/>
                  </a:lnTo>
                  <a:lnTo>
                    <a:pt x="75" y="198"/>
                  </a:lnTo>
                  <a:lnTo>
                    <a:pt x="63" y="216"/>
                  </a:lnTo>
                  <a:lnTo>
                    <a:pt x="53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3" y="337"/>
                  </a:lnTo>
                  <a:lnTo>
                    <a:pt x="9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6"/>
                  </a:lnTo>
                  <a:lnTo>
                    <a:pt x="2" y="499"/>
                  </a:lnTo>
                  <a:lnTo>
                    <a:pt x="5" y="522"/>
                  </a:lnTo>
                  <a:lnTo>
                    <a:pt x="8" y="545"/>
                  </a:lnTo>
                  <a:lnTo>
                    <a:pt x="13" y="566"/>
                  </a:lnTo>
                  <a:lnTo>
                    <a:pt x="16" y="577"/>
                  </a:lnTo>
                  <a:lnTo>
                    <a:pt x="19" y="588"/>
                  </a:lnTo>
                  <a:lnTo>
                    <a:pt x="22" y="598"/>
                  </a:lnTo>
                  <a:lnTo>
                    <a:pt x="26" y="610"/>
                  </a:lnTo>
                  <a:lnTo>
                    <a:pt x="34" y="630"/>
                  </a:lnTo>
                  <a:lnTo>
                    <a:pt x="41" y="650"/>
                  </a:lnTo>
                  <a:lnTo>
                    <a:pt x="51" y="669"/>
                  </a:lnTo>
                  <a:lnTo>
                    <a:pt x="61" y="687"/>
                  </a:lnTo>
                  <a:lnTo>
                    <a:pt x="73" y="705"/>
                  </a:lnTo>
                  <a:lnTo>
                    <a:pt x="85" y="723"/>
                  </a:lnTo>
                  <a:lnTo>
                    <a:pt x="98" y="740"/>
                  </a:lnTo>
                  <a:lnTo>
                    <a:pt x="112" y="755"/>
                  </a:lnTo>
                  <a:lnTo>
                    <a:pt x="127" y="771"/>
                  </a:lnTo>
                  <a:lnTo>
                    <a:pt x="142" y="786"/>
                  </a:lnTo>
                  <a:lnTo>
                    <a:pt x="159" y="799"/>
                  </a:lnTo>
                  <a:lnTo>
                    <a:pt x="175" y="812"/>
                  </a:lnTo>
                  <a:lnTo>
                    <a:pt x="193" y="824"/>
                  </a:lnTo>
                  <a:lnTo>
                    <a:pt x="212" y="836"/>
                  </a:lnTo>
                  <a:lnTo>
                    <a:pt x="221" y="841"/>
                  </a:lnTo>
                  <a:lnTo>
                    <a:pt x="231" y="847"/>
                  </a:lnTo>
                  <a:lnTo>
                    <a:pt x="251" y="856"/>
                  </a:lnTo>
                  <a:lnTo>
                    <a:pt x="271" y="865"/>
                  </a:lnTo>
                  <a:lnTo>
                    <a:pt x="292" y="872"/>
                  </a:lnTo>
                  <a:lnTo>
                    <a:pt x="315" y="879"/>
                  </a:lnTo>
                  <a:lnTo>
                    <a:pt x="326" y="882"/>
                  </a:lnTo>
                  <a:lnTo>
                    <a:pt x="337" y="885"/>
                  </a:lnTo>
                  <a:lnTo>
                    <a:pt x="359" y="889"/>
                  </a:lnTo>
                  <a:lnTo>
                    <a:pt x="372" y="891"/>
                  </a:lnTo>
                  <a:lnTo>
                    <a:pt x="383" y="894"/>
                  </a:lnTo>
                  <a:lnTo>
                    <a:pt x="407" y="896"/>
                  </a:lnTo>
                  <a:lnTo>
                    <a:pt x="432" y="898"/>
                  </a:lnTo>
                  <a:lnTo>
                    <a:pt x="458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" name="Freeform 10"/>
            <p:cNvSpPr>
              <a:spLocks noEditPoints="1"/>
            </p:cNvSpPr>
            <p:nvPr userDrawn="1"/>
          </p:nvSpPr>
          <p:spPr bwMode="auto">
            <a:xfrm>
              <a:off x="7546752" y="739884"/>
              <a:ext cx="133590" cy="152181"/>
            </a:xfrm>
            <a:custGeom>
              <a:avLst/>
              <a:gdLst>
                <a:gd name="T0" fmla="*/ 192 w 752"/>
                <a:gd name="T1" fmla="*/ 869 h 869"/>
                <a:gd name="T2" fmla="*/ 339 w 752"/>
                <a:gd name="T3" fmla="*/ 590 h 869"/>
                <a:gd name="T4" fmla="*/ 529 w 752"/>
                <a:gd name="T5" fmla="*/ 869 h 869"/>
                <a:gd name="T6" fmla="*/ 540 w 752"/>
                <a:gd name="T7" fmla="*/ 558 h 869"/>
                <a:gd name="T8" fmla="*/ 560 w 752"/>
                <a:gd name="T9" fmla="*/ 550 h 869"/>
                <a:gd name="T10" fmla="*/ 589 w 752"/>
                <a:gd name="T11" fmla="*/ 535 h 869"/>
                <a:gd name="T12" fmla="*/ 607 w 752"/>
                <a:gd name="T13" fmla="*/ 524 h 869"/>
                <a:gd name="T14" fmla="*/ 632 w 752"/>
                <a:gd name="T15" fmla="*/ 505 h 869"/>
                <a:gd name="T16" fmla="*/ 655 w 752"/>
                <a:gd name="T17" fmla="*/ 484 h 869"/>
                <a:gd name="T18" fmla="*/ 668 w 752"/>
                <a:gd name="T19" fmla="*/ 469 h 869"/>
                <a:gd name="T20" fmla="*/ 680 w 752"/>
                <a:gd name="T21" fmla="*/ 452 h 869"/>
                <a:gd name="T22" fmla="*/ 696 w 752"/>
                <a:gd name="T23" fmla="*/ 425 h 869"/>
                <a:gd name="T24" fmla="*/ 705 w 752"/>
                <a:gd name="T25" fmla="*/ 405 h 869"/>
                <a:gd name="T26" fmla="*/ 713 w 752"/>
                <a:gd name="T27" fmla="*/ 384 h 869"/>
                <a:gd name="T28" fmla="*/ 718 w 752"/>
                <a:gd name="T29" fmla="*/ 362 h 869"/>
                <a:gd name="T30" fmla="*/ 723 w 752"/>
                <a:gd name="T31" fmla="*/ 339 h 869"/>
                <a:gd name="T32" fmla="*/ 725 w 752"/>
                <a:gd name="T33" fmla="*/ 315 h 869"/>
                <a:gd name="T34" fmla="*/ 726 w 752"/>
                <a:gd name="T35" fmla="*/ 289 h 869"/>
                <a:gd name="T36" fmla="*/ 726 w 752"/>
                <a:gd name="T37" fmla="*/ 271 h 869"/>
                <a:gd name="T38" fmla="*/ 724 w 752"/>
                <a:gd name="T39" fmla="*/ 241 h 869"/>
                <a:gd name="T40" fmla="*/ 718 w 752"/>
                <a:gd name="T41" fmla="*/ 214 h 869"/>
                <a:gd name="T42" fmla="*/ 712 w 752"/>
                <a:gd name="T43" fmla="*/ 187 h 869"/>
                <a:gd name="T44" fmla="*/ 702 w 752"/>
                <a:gd name="T45" fmla="*/ 162 h 869"/>
                <a:gd name="T46" fmla="*/ 690 w 752"/>
                <a:gd name="T47" fmla="*/ 139 h 869"/>
                <a:gd name="T48" fmla="*/ 676 w 752"/>
                <a:gd name="T49" fmla="*/ 117 h 869"/>
                <a:gd name="T50" fmla="*/ 660 w 752"/>
                <a:gd name="T51" fmla="*/ 97 h 869"/>
                <a:gd name="T52" fmla="*/ 640 w 752"/>
                <a:gd name="T53" fmla="*/ 78 h 869"/>
                <a:gd name="T54" fmla="*/ 617 w 752"/>
                <a:gd name="T55" fmla="*/ 59 h 869"/>
                <a:gd name="T56" fmla="*/ 590 w 752"/>
                <a:gd name="T57" fmla="*/ 42 h 869"/>
                <a:gd name="T58" fmla="*/ 560 w 752"/>
                <a:gd name="T59" fmla="*/ 29 h 869"/>
                <a:gd name="T60" fmla="*/ 529 w 752"/>
                <a:gd name="T61" fmla="*/ 18 h 869"/>
                <a:gd name="T62" fmla="*/ 494 w 752"/>
                <a:gd name="T63" fmla="*/ 9 h 869"/>
                <a:gd name="T64" fmla="*/ 457 w 752"/>
                <a:gd name="T65" fmla="*/ 3 h 869"/>
                <a:gd name="T66" fmla="*/ 418 w 752"/>
                <a:gd name="T67" fmla="*/ 0 h 869"/>
                <a:gd name="T68" fmla="*/ 0 w 752"/>
                <a:gd name="T69" fmla="*/ 0 h 869"/>
                <a:gd name="T70" fmla="*/ 192 w 752"/>
                <a:gd name="T71" fmla="*/ 422 h 869"/>
                <a:gd name="T72" fmla="*/ 381 w 752"/>
                <a:gd name="T73" fmla="*/ 172 h 869"/>
                <a:gd name="T74" fmla="*/ 415 w 752"/>
                <a:gd name="T75" fmla="*/ 175 h 869"/>
                <a:gd name="T76" fmla="*/ 430 w 752"/>
                <a:gd name="T77" fmla="*/ 177 h 869"/>
                <a:gd name="T78" fmla="*/ 458 w 752"/>
                <a:gd name="T79" fmla="*/ 185 h 869"/>
                <a:gd name="T80" fmla="*/ 482 w 752"/>
                <a:gd name="T81" fmla="*/ 196 h 869"/>
                <a:gd name="T82" fmla="*/ 496 w 752"/>
                <a:gd name="T83" fmla="*/ 208 h 869"/>
                <a:gd name="T84" fmla="*/ 510 w 752"/>
                <a:gd name="T85" fmla="*/ 221 h 869"/>
                <a:gd name="T86" fmla="*/ 519 w 752"/>
                <a:gd name="T87" fmla="*/ 237 h 869"/>
                <a:gd name="T88" fmla="*/ 526 w 752"/>
                <a:gd name="T89" fmla="*/ 255 h 869"/>
                <a:gd name="T90" fmla="*/ 530 w 752"/>
                <a:gd name="T91" fmla="*/ 267 h 869"/>
                <a:gd name="T92" fmla="*/ 532 w 752"/>
                <a:gd name="T93" fmla="*/ 288 h 869"/>
                <a:gd name="T94" fmla="*/ 532 w 752"/>
                <a:gd name="T95" fmla="*/ 298 h 869"/>
                <a:gd name="T96" fmla="*/ 531 w 752"/>
                <a:gd name="T97" fmla="*/ 318 h 869"/>
                <a:gd name="T98" fmla="*/ 526 w 752"/>
                <a:gd name="T99" fmla="*/ 337 h 869"/>
                <a:gd name="T100" fmla="*/ 522 w 752"/>
                <a:gd name="T101" fmla="*/ 348 h 869"/>
                <a:gd name="T102" fmla="*/ 514 w 752"/>
                <a:gd name="T103" fmla="*/ 365 h 869"/>
                <a:gd name="T104" fmla="*/ 506 w 752"/>
                <a:gd name="T105" fmla="*/ 374 h 869"/>
                <a:gd name="T106" fmla="*/ 498 w 752"/>
                <a:gd name="T107" fmla="*/ 383 h 869"/>
                <a:gd name="T108" fmla="*/ 488 w 752"/>
                <a:gd name="T109" fmla="*/ 392 h 869"/>
                <a:gd name="T110" fmla="*/ 473 w 752"/>
                <a:gd name="T111" fmla="*/ 402 h 869"/>
                <a:gd name="T112" fmla="*/ 461 w 752"/>
                <a:gd name="T113" fmla="*/ 407 h 869"/>
                <a:gd name="T114" fmla="*/ 434 w 752"/>
                <a:gd name="T115" fmla="*/ 416 h 869"/>
                <a:gd name="T116" fmla="*/ 410 w 752"/>
                <a:gd name="T117" fmla="*/ 421 h 869"/>
                <a:gd name="T118" fmla="*/ 386 w 752"/>
                <a:gd name="T119" fmla="*/ 422 h 8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2"/>
                <a:gd name="T181" fmla="*/ 0 h 869"/>
                <a:gd name="T182" fmla="*/ 752 w 752"/>
                <a:gd name="T183" fmla="*/ 869 h 86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2" h="869">
                  <a:moveTo>
                    <a:pt x="0" y="869"/>
                  </a:moveTo>
                  <a:lnTo>
                    <a:pt x="192" y="869"/>
                  </a:lnTo>
                  <a:lnTo>
                    <a:pt x="192" y="590"/>
                  </a:lnTo>
                  <a:lnTo>
                    <a:pt x="339" y="590"/>
                  </a:lnTo>
                  <a:lnTo>
                    <a:pt x="342" y="590"/>
                  </a:lnTo>
                  <a:lnTo>
                    <a:pt x="529" y="869"/>
                  </a:lnTo>
                  <a:lnTo>
                    <a:pt x="752" y="869"/>
                  </a:lnTo>
                  <a:lnTo>
                    <a:pt x="540" y="558"/>
                  </a:lnTo>
                  <a:lnTo>
                    <a:pt x="550" y="554"/>
                  </a:lnTo>
                  <a:lnTo>
                    <a:pt x="560" y="550"/>
                  </a:lnTo>
                  <a:lnTo>
                    <a:pt x="579" y="540"/>
                  </a:lnTo>
                  <a:lnTo>
                    <a:pt x="589" y="535"/>
                  </a:lnTo>
                  <a:lnTo>
                    <a:pt x="598" y="530"/>
                  </a:lnTo>
                  <a:lnTo>
                    <a:pt x="607" y="524"/>
                  </a:lnTo>
                  <a:lnTo>
                    <a:pt x="616" y="519"/>
                  </a:lnTo>
                  <a:lnTo>
                    <a:pt x="632" y="505"/>
                  </a:lnTo>
                  <a:lnTo>
                    <a:pt x="647" y="492"/>
                  </a:lnTo>
                  <a:lnTo>
                    <a:pt x="655" y="484"/>
                  </a:lnTo>
                  <a:lnTo>
                    <a:pt x="661" y="476"/>
                  </a:lnTo>
                  <a:lnTo>
                    <a:pt x="668" y="469"/>
                  </a:lnTo>
                  <a:lnTo>
                    <a:pt x="675" y="461"/>
                  </a:lnTo>
                  <a:lnTo>
                    <a:pt x="680" y="452"/>
                  </a:lnTo>
                  <a:lnTo>
                    <a:pt x="686" y="443"/>
                  </a:lnTo>
                  <a:lnTo>
                    <a:pt x="696" y="425"/>
                  </a:lnTo>
                  <a:lnTo>
                    <a:pt x="700" y="415"/>
                  </a:lnTo>
                  <a:lnTo>
                    <a:pt x="705" y="405"/>
                  </a:lnTo>
                  <a:lnTo>
                    <a:pt x="709" y="395"/>
                  </a:lnTo>
                  <a:lnTo>
                    <a:pt x="713" y="384"/>
                  </a:lnTo>
                  <a:lnTo>
                    <a:pt x="716" y="373"/>
                  </a:lnTo>
                  <a:lnTo>
                    <a:pt x="718" y="362"/>
                  </a:lnTo>
                  <a:lnTo>
                    <a:pt x="721" y="351"/>
                  </a:lnTo>
                  <a:lnTo>
                    <a:pt x="723" y="339"/>
                  </a:lnTo>
                  <a:lnTo>
                    <a:pt x="724" y="327"/>
                  </a:lnTo>
                  <a:lnTo>
                    <a:pt x="725" y="315"/>
                  </a:lnTo>
                  <a:lnTo>
                    <a:pt x="726" y="302"/>
                  </a:lnTo>
                  <a:lnTo>
                    <a:pt x="726" y="289"/>
                  </a:lnTo>
                  <a:lnTo>
                    <a:pt x="726" y="286"/>
                  </a:lnTo>
                  <a:lnTo>
                    <a:pt x="726" y="271"/>
                  </a:lnTo>
                  <a:lnTo>
                    <a:pt x="725" y="256"/>
                  </a:lnTo>
                  <a:lnTo>
                    <a:pt x="724" y="241"/>
                  </a:lnTo>
                  <a:lnTo>
                    <a:pt x="722" y="228"/>
                  </a:lnTo>
                  <a:lnTo>
                    <a:pt x="718" y="214"/>
                  </a:lnTo>
                  <a:lnTo>
                    <a:pt x="715" y="200"/>
                  </a:lnTo>
                  <a:lnTo>
                    <a:pt x="712" y="187"/>
                  </a:lnTo>
                  <a:lnTo>
                    <a:pt x="707" y="175"/>
                  </a:lnTo>
                  <a:lnTo>
                    <a:pt x="702" y="162"/>
                  </a:lnTo>
                  <a:lnTo>
                    <a:pt x="696" y="150"/>
                  </a:lnTo>
                  <a:lnTo>
                    <a:pt x="690" y="139"/>
                  </a:lnTo>
                  <a:lnTo>
                    <a:pt x="684" y="128"/>
                  </a:lnTo>
                  <a:lnTo>
                    <a:pt x="676" y="117"/>
                  </a:lnTo>
                  <a:lnTo>
                    <a:pt x="668" y="107"/>
                  </a:lnTo>
                  <a:lnTo>
                    <a:pt x="660" y="97"/>
                  </a:lnTo>
                  <a:lnTo>
                    <a:pt x="651" y="88"/>
                  </a:lnTo>
                  <a:lnTo>
                    <a:pt x="640" y="78"/>
                  </a:lnTo>
                  <a:lnTo>
                    <a:pt x="629" y="68"/>
                  </a:lnTo>
                  <a:lnTo>
                    <a:pt x="617" y="59"/>
                  </a:lnTo>
                  <a:lnTo>
                    <a:pt x="603" y="50"/>
                  </a:lnTo>
                  <a:lnTo>
                    <a:pt x="590" y="42"/>
                  </a:lnTo>
                  <a:lnTo>
                    <a:pt x="575" y="35"/>
                  </a:lnTo>
                  <a:lnTo>
                    <a:pt x="560" y="29"/>
                  </a:lnTo>
                  <a:lnTo>
                    <a:pt x="544" y="22"/>
                  </a:lnTo>
                  <a:lnTo>
                    <a:pt x="529" y="18"/>
                  </a:lnTo>
                  <a:lnTo>
                    <a:pt x="512" y="12"/>
                  </a:lnTo>
                  <a:lnTo>
                    <a:pt x="494" y="9"/>
                  </a:lnTo>
                  <a:lnTo>
                    <a:pt x="476" y="5"/>
                  </a:lnTo>
                  <a:lnTo>
                    <a:pt x="457" y="3"/>
                  </a:lnTo>
                  <a:lnTo>
                    <a:pt x="438" y="1"/>
                  </a:lnTo>
                  <a:lnTo>
                    <a:pt x="418" y="0"/>
                  </a:lnTo>
                  <a:lnTo>
                    <a:pt x="398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22"/>
                  </a:moveTo>
                  <a:lnTo>
                    <a:pt x="192" y="172"/>
                  </a:lnTo>
                  <a:lnTo>
                    <a:pt x="381" y="172"/>
                  </a:lnTo>
                  <a:lnTo>
                    <a:pt x="399" y="172"/>
                  </a:lnTo>
                  <a:lnTo>
                    <a:pt x="415" y="175"/>
                  </a:lnTo>
                  <a:lnTo>
                    <a:pt x="423" y="176"/>
                  </a:lnTo>
                  <a:lnTo>
                    <a:pt x="430" y="177"/>
                  </a:lnTo>
                  <a:lnTo>
                    <a:pt x="445" y="180"/>
                  </a:lnTo>
                  <a:lnTo>
                    <a:pt x="458" y="185"/>
                  </a:lnTo>
                  <a:lnTo>
                    <a:pt x="471" y="190"/>
                  </a:lnTo>
                  <a:lnTo>
                    <a:pt x="482" y="196"/>
                  </a:lnTo>
                  <a:lnTo>
                    <a:pt x="492" y="204"/>
                  </a:lnTo>
                  <a:lnTo>
                    <a:pt x="496" y="208"/>
                  </a:lnTo>
                  <a:lnTo>
                    <a:pt x="501" y="211"/>
                  </a:lnTo>
                  <a:lnTo>
                    <a:pt x="510" y="221"/>
                  </a:lnTo>
                  <a:lnTo>
                    <a:pt x="516" y="231"/>
                  </a:lnTo>
                  <a:lnTo>
                    <a:pt x="519" y="237"/>
                  </a:lnTo>
                  <a:lnTo>
                    <a:pt x="522" y="243"/>
                  </a:lnTo>
                  <a:lnTo>
                    <a:pt x="526" y="255"/>
                  </a:lnTo>
                  <a:lnTo>
                    <a:pt x="528" y="260"/>
                  </a:lnTo>
                  <a:lnTo>
                    <a:pt x="530" y="267"/>
                  </a:lnTo>
                  <a:lnTo>
                    <a:pt x="532" y="282"/>
                  </a:lnTo>
                  <a:lnTo>
                    <a:pt x="532" y="288"/>
                  </a:lnTo>
                  <a:lnTo>
                    <a:pt x="532" y="296"/>
                  </a:lnTo>
                  <a:lnTo>
                    <a:pt x="532" y="298"/>
                  </a:lnTo>
                  <a:lnTo>
                    <a:pt x="532" y="313"/>
                  </a:lnTo>
                  <a:lnTo>
                    <a:pt x="531" y="318"/>
                  </a:lnTo>
                  <a:lnTo>
                    <a:pt x="530" y="325"/>
                  </a:lnTo>
                  <a:lnTo>
                    <a:pt x="526" y="337"/>
                  </a:lnTo>
                  <a:lnTo>
                    <a:pt x="524" y="343"/>
                  </a:lnTo>
                  <a:lnTo>
                    <a:pt x="522" y="348"/>
                  </a:lnTo>
                  <a:lnTo>
                    <a:pt x="517" y="359"/>
                  </a:lnTo>
                  <a:lnTo>
                    <a:pt x="514" y="365"/>
                  </a:lnTo>
                  <a:lnTo>
                    <a:pt x="511" y="370"/>
                  </a:lnTo>
                  <a:lnTo>
                    <a:pt x="506" y="374"/>
                  </a:lnTo>
                  <a:lnTo>
                    <a:pt x="503" y="380"/>
                  </a:lnTo>
                  <a:lnTo>
                    <a:pt x="498" y="383"/>
                  </a:lnTo>
                  <a:lnTo>
                    <a:pt x="494" y="387"/>
                  </a:lnTo>
                  <a:lnTo>
                    <a:pt x="488" y="392"/>
                  </a:lnTo>
                  <a:lnTo>
                    <a:pt x="484" y="395"/>
                  </a:lnTo>
                  <a:lnTo>
                    <a:pt x="473" y="402"/>
                  </a:lnTo>
                  <a:lnTo>
                    <a:pt x="467" y="405"/>
                  </a:lnTo>
                  <a:lnTo>
                    <a:pt x="461" y="407"/>
                  </a:lnTo>
                  <a:lnTo>
                    <a:pt x="448" y="413"/>
                  </a:lnTo>
                  <a:lnTo>
                    <a:pt x="434" y="416"/>
                  </a:lnTo>
                  <a:lnTo>
                    <a:pt x="418" y="420"/>
                  </a:lnTo>
                  <a:lnTo>
                    <a:pt x="410" y="421"/>
                  </a:lnTo>
                  <a:lnTo>
                    <a:pt x="403" y="421"/>
                  </a:lnTo>
                  <a:lnTo>
                    <a:pt x="386" y="422"/>
                  </a:lnTo>
                  <a:lnTo>
                    <a:pt x="192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 userDrawn="1"/>
          </p:nvSpPr>
          <p:spPr bwMode="auto">
            <a:xfrm>
              <a:off x="7701147" y="736600"/>
              <a:ext cx="163154" cy="158750"/>
            </a:xfrm>
            <a:custGeom>
              <a:avLst/>
              <a:gdLst>
                <a:gd name="T0" fmla="*/ 536 w 926"/>
                <a:gd name="T1" fmla="*/ 892 h 898"/>
                <a:gd name="T2" fmla="*/ 627 w 926"/>
                <a:gd name="T3" fmla="*/ 871 h 898"/>
                <a:gd name="T4" fmla="*/ 708 w 926"/>
                <a:gd name="T5" fmla="*/ 832 h 898"/>
                <a:gd name="T6" fmla="*/ 780 w 926"/>
                <a:gd name="T7" fmla="*/ 781 h 898"/>
                <a:gd name="T8" fmla="*/ 831 w 926"/>
                <a:gd name="T9" fmla="*/ 725 h 898"/>
                <a:gd name="T10" fmla="*/ 882 w 926"/>
                <a:gd name="T11" fmla="*/ 643 h 898"/>
                <a:gd name="T12" fmla="*/ 912 w 926"/>
                <a:gd name="T13" fmla="*/ 561 h 898"/>
                <a:gd name="T14" fmla="*/ 926 w 926"/>
                <a:gd name="T15" fmla="*/ 473 h 898"/>
                <a:gd name="T16" fmla="*/ 921 w 926"/>
                <a:gd name="T17" fmla="*/ 379 h 898"/>
                <a:gd name="T18" fmla="*/ 900 w 926"/>
                <a:gd name="T19" fmla="*/ 293 h 898"/>
                <a:gd name="T20" fmla="*/ 851 w 926"/>
                <a:gd name="T21" fmla="*/ 196 h 898"/>
                <a:gd name="T22" fmla="*/ 811 w 926"/>
                <a:gd name="T23" fmla="*/ 146 h 898"/>
                <a:gd name="T24" fmla="*/ 747 w 926"/>
                <a:gd name="T25" fmla="*/ 88 h 898"/>
                <a:gd name="T26" fmla="*/ 650 w 926"/>
                <a:gd name="T27" fmla="*/ 35 h 898"/>
                <a:gd name="T28" fmla="*/ 538 w 926"/>
                <a:gd name="T29" fmla="*/ 5 h 898"/>
                <a:gd name="T30" fmla="*/ 440 w 926"/>
                <a:gd name="T31" fmla="*/ 0 h 898"/>
                <a:gd name="T32" fmla="*/ 357 w 926"/>
                <a:gd name="T33" fmla="*/ 11 h 898"/>
                <a:gd name="T34" fmla="*/ 258 w 926"/>
                <a:gd name="T35" fmla="*/ 45 h 898"/>
                <a:gd name="T36" fmla="*/ 182 w 926"/>
                <a:gd name="T37" fmla="*/ 89 h 898"/>
                <a:gd name="T38" fmla="*/ 117 w 926"/>
                <a:gd name="T39" fmla="*/ 147 h 898"/>
                <a:gd name="T40" fmla="*/ 65 w 926"/>
                <a:gd name="T41" fmla="*/ 216 h 898"/>
                <a:gd name="T42" fmla="*/ 27 w 926"/>
                <a:gd name="T43" fmla="*/ 295 h 898"/>
                <a:gd name="T44" fmla="*/ 3 w 926"/>
                <a:gd name="T45" fmla="*/ 403 h 898"/>
                <a:gd name="T46" fmla="*/ 2 w 926"/>
                <a:gd name="T47" fmla="*/ 475 h 898"/>
                <a:gd name="T48" fmla="*/ 15 w 926"/>
                <a:gd name="T49" fmla="*/ 563 h 898"/>
                <a:gd name="T50" fmla="*/ 44 w 926"/>
                <a:gd name="T51" fmla="*/ 645 h 898"/>
                <a:gd name="T52" fmla="*/ 95 w 926"/>
                <a:gd name="T53" fmla="*/ 728 h 898"/>
                <a:gd name="T54" fmla="*/ 131 w 926"/>
                <a:gd name="T55" fmla="*/ 768 h 898"/>
                <a:gd name="T56" fmla="*/ 217 w 926"/>
                <a:gd name="T57" fmla="*/ 833 h 898"/>
                <a:gd name="T58" fmla="*/ 320 w 926"/>
                <a:gd name="T59" fmla="*/ 878 h 898"/>
                <a:gd name="T60" fmla="*/ 425 w 926"/>
                <a:gd name="T61" fmla="*/ 897 h 898"/>
                <a:gd name="T62" fmla="*/ 437 w 926"/>
                <a:gd name="T63" fmla="*/ 721 h 898"/>
                <a:gd name="T64" fmla="*/ 371 w 926"/>
                <a:gd name="T65" fmla="*/ 705 h 898"/>
                <a:gd name="T66" fmla="*/ 314 w 926"/>
                <a:gd name="T67" fmla="*/ 675 h 898"/>
                <a:gd name="T68" fmla="*/ 275 w 926"/>
                <a:gd name="T69" fmla="*/ 642 h 898"/>
                <a:gd name="T70" fmla="*/ 237 w 926"/>
                <a:gd name="T71" fmla="*/ 589 h 898"/>
                <a:gd name="T72" fmla="*/ 213 w 926"/>
                <a:gd name="T73" fmla="*/ 529 h 898"/>
                <a:gd name="T74" fmla="*/ 201 w 926"/>
                <a:gd name="T75" fmla="*/ 462 h 898"/>
                <a:gd name="T76" fmla="*/ 204 w 926"/>
                <a:gd name="T77" fmla="*/ 406 h 898"/>
                <a:gd name="T78" fmla="*/ 220 w 926"/>
                <a:gd name="T79" fmla="*/ 341 h 898"/>
                <a:gd name="T80" fmla="*/ 250 w 926"/>
                <a:gd name="T81" fmla="*/ 284 h 898"/>
                <a:gd name="T82" fmla="*/ 292 w 926"/>
                <a:gd name="T83" fmla="*/ 237 h 898"/>
                <a:gd name="T84" fmla="*/ 344 w 926"/>
                <a:gd name="T85" fmla="*/ 203 h 898"/>
                <a:gd name="T86" fmla="*/ 393 w 926"/>
                <a:gd name="T87" fmla="*/ 184 h 898"/>
                <a:gd name="T88" fmla="*/ 463 w 926"/>
                <a:gd name="T89" fmla="*/ 176 h 898"/>
                <a:gd name="T90" fmla="*/ 531 w 926"/>
                <a:gd name="T91" fmla="*/ 185 h 898"/>
                <a:gd name="T92" fmla="*/ 592 w 926"/>
                <a:gd name="T93" fmla="*/ 210 h 898"/>
                <a:gd name="T94" fmla="*/ 643 w 926"/>
                <a:gd name="T95" fmla="*/ 248 h 898"/>
                <a:gd name="T96" fmla="*/ 676 w 926"/>
                <a:gd name="T97" fmla="*/ 286 h 898"/>
                <a:gd name="T98" fmla="*/ 706 w 926"/>
                <a:gd name="T99" fmla="*/ 343 h 898"/>
                <a:gd name="T100" fmla="*/ 723 w 926"/>
                <a:gd name="T101" fmla="*/ 408 h 898"/>
                <a:gd name="T102" fmla="*/ 726 w 926"/>
                <a:gd name="T103" fmla="*/ 466 h 898"/>
                <a:gd name="T104" fmla="*/ 715 w 926"/>
                <a:gd name="T105" fmla="*/ 532 h 898"/>
                <a:gd name="T106" fmla="*/ 690 w 926"/>
                <a:gd name="T107" fmla="*/ 592 h 898"/>
                <a:gd name="T108" fmla="*/ 653 w 926"/>
                <a:gd name="T109" fmla="*/ 643 h 898"/>
                <a:gd name="T110" fmla="*/ 604 w 926"/>
                <a:gd name="T111" fmla="*/ 683 h 898"/>
                <a:gd name="T112" fmla="*/ 552 w 926"/>
                <a:gd name="T113" fmla="*/ 708 h 898"/>
                <a:gd name="T114" fmla="*/ 493 w 926"/>
                <a:gd name="T115" fmla="*/ 721 h 8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26"/>
                <a:gd name="T175" fmla="*/ 0 h 898"/>
                <a:gd name="T176" fmla="*/ 926 w 926"/>
                <a:gd name="T177" fmla="*/ 898 h 8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26" h="898">
                  <a:moveTo>
                    <a:pt x="463" y="898"/>
                  </a:moveTo>
                  <a:lnTo>
                    <a:pt x="487" y="898"/>
                  </a:lnTo>
                  <a:lnTo>
                    <a:pt x="499" y="897"/>
                  </a:lnTo>
                  <a:lnTo>
                    <a:pt x="512" y="896"/>
                  </a:lnTo>
                  <a:lnTo>
                    <a:pt x="536" y="892"/>
                  </a:lnTo>
                  <a:lnTo>
                    <a:pt x="560" y="889"/>
                  </a:lnTo>
                  <a:lnTo>
                    <a:pt x="571" y="887"/>
                  </a:lnTo>
                  <a:lnTo>
                    <a:pt x="582" y="884"/>
                  </a:lnTo>
                  <a:lnTo>
                    <a:pt x="604" y="878"/>
                  </a:lnTo>
                  <a:lnTo>
                    <a:pt x="627" y="871"/>
                  </a:lnTo>
                  <a:lnTo>
                    <a:pt x="648" y="862"/>
                  </a:lnTo>
                  <a:lnTo>
                    <a:pt x="669" y="853"/>
                  </a:lnTo>
                  <a:lnTo>
                    <a:pt x="689" y="843"/>
                  </a:lnTo>
                  <a:lnTo>
                    <a:pt x="699" y="838"/>
                  </a:lnTo>
                  <a:lnTo>
                    <a:pt x="708" y="832"/>
                  </a:lnTo>
                  <a:lnTo>
                    <a:pt x="727" y="821"/>
                  </a:lnTo>
                  <a:lnTo>
                    <a:pt x="745" y="809"/>
                  </a:lnTo>
                  <a:lnTo>
                    <a:pt x="763" y="796"/>
                  </a:lnTo>
                  <a:lnTo>
                    <a:pt x="771" y="788"/>
                  </a:lnTo>
                  <a:lnTo>
                    <a:pt x="780" y="781"/>
                  </a:lnTo>
                  <a:lnTo>
                    <a:pt x="795" y="767"/>
                  </a:lnTo>
                  <a:lnTo>
                    <a:pt x="810" y="751"/>
                  </a:lnTo>
                  <a:lnTo>
                    <a:pt x="817" y="742"/>
                  </a:lnTo>
                  <a:lnTo>
                    <a:pt x="824" y="734"/>
                  </a:lnTo>
                  <a:lnTo>
                    <a:pt x="831" y="725"/>
                  </a:lnTo>
                  <a:lnTo>
                    <a:pt x="838" y="718"/>
                  </a:lnTo>
                  <a:lnTo>
                    <a:pt x="850" y="700"/>
                  </a:lnTo>
                  <a:lnTo>
                    <a:pt x="862" y="681"/>
                  </a:lnTo>
                  <a:lnTo>
                    <a:pt x="872" y="663"/>
                  </a:lnTo>
                  <a:lnTo>
                    <a:pt x="882" y="643"/>
                  </a:lnTo>
                  <a:lnTo>
                    <a:pt x="891" y="623"/>
                  </a:lnTo>
                  <a:lnTo>
                    <a:pt x="896" y="613"/>
                  </a:lnTo>
                  <a:lnTo>
                    <a:pt x="899" y="603"/>
                  </a:lnTo>
                  <a:lnTo>
                    <a:pt x="907" y="582"/>
                  </a:lnTo>
                  <a:lnTo>
                    <a:pt x="912" y="561"/>
                  </a:lnTo>
                  <a:lnTo>
                    <a:pt x="917" y="539"/>
                  </a:lnTo>
                  <a:lnTo>
                    <a:pt x="921" y="517"/>
                  </a:lnTo>
                  <a:lnTo>
                    <a:pt x="923" y="495"/>
                  </a:lnTo>
                  <a:lnTo>
                    <a:pt x="925" y="484"/>
                  </a:lnTo>
                  <a:lnTo>
                    <a:pt x="926" y="473"/>
                  </a:lnTo>
                  <a:lnTo>
                    <a:pt x="926" y="449"/>
                  </a:lnTo>
                  <a:lnTo>
                    <a:pt x="926" y="447"/>
                  </a:lnTo>
                  <a:lnTo>
                    <a:pt x="926" y="423"/>
                  </a:lnTo>
                  <a:lnTo>
                    <a:pt x="923" y="401"/>
                  </a:lnTo>
                  <a:lnTo>
                    <a:pt x="921" y="379"/>
                  </a:lnTo>
                  <a:lnTo>
                    <a:pt x="917" y="357"/>
                  </a:lnTo>
                  <a:lnTo>
                    <a:pt x="912" y="334"/>
                  </a:lnTo>
                  <a:lnTo>
                    <a:pt x="910" y="324"/>
                  </a:lnTo>
                  <a:lnTo>
                    <a:pt x="907" y="313"/>
                  </a:lnTo>
                  <a:lnTo>
                    <a:pt x="900" y="293"/>
                  </a:lnTo>
                  <a:lnTo>
                    <a:pt x="892" y="272"/>
                  </a:lnTo>
                  <a:lnTo>
                    <a:pt x="883" y="253"/>
                  </a:lnTo>
                  <a:lnTo>
                    <a:pt x="873" y="233"/>
                  </a:lnTo>
                  <a:lnTo>
                    <a:pt x="862" y="215"/>
                  </a:lnTo>
                  <a:lnTo>
                    <a:pt x="851" y="196"/>
                  </a:lnTo>
                  <a:lnTo>
                    <a:pt x="839" y="180"/>
                  </a:lnTo>
                  <a:lnTo>
                    <a:pt x="832" y="171"/>
                  </a:lnTo>
                  <a:lnTo>
                    <a:pt x="825" y="162"/>
                  </a:lnTo>
                  <a:lnTo>
                    <a:pt x="819" y="154"/>
                  </a:lnTo>
                  <a:lnTo>
                    <a:pt x="811" y="146"/>
                  </a:lnTo>
                  <a:lnTo>
                    <a:pt x="804" y="138"/>
                  </a:lnTo>
                  <a:lnTo>
                    <a:pt x="796" y="131"/>
                  </a:lnTo>
                  <a:lnTo>
                    <a:pt x="781" y="116"/>
                  </a:lnTo>
                  <a:lnTo>
                    <a:pt x="764" y="102"/>
                  </a:lnTo>
                  <a:lnTo>
                    <a:pt x="747" y="88"/>
                  </a:lnTo>
                  <a:lnTo>
                    <a:pt x="728" y="76"/>
                  </a:lnTo>
                  <a:lnTo>
                    <a:pt x="710" y="65"/>
                  </a:lnTo>
                  <a:lnTo>
                    <a:pt x="690" y="54"/>
                  </a:lnTo>
                  <a:lnTo>
                    <a:pt x="671" y="44"/>
                  </a:lnTo>
                  <a:lnTo>
                    <a:pt x="650" y="35"/>
                  </a:lnTo>
                  <a:lnTo>
                    <a:pt x="629" y="27"/>
                  </a:lnTo>
                  <a:lnTo>
                    <a:pt x="607" y="20"/>
                  </a:lnTo>
                  <a:lnTo>
                    <a:pt x="584" y="14"/>
                  </a:lnTo>
                  <a:lnTo>
                    <a:pt x="562" y="9"/>
                  </a:lnTo>
                  <a:lnTo>
                    <a:pt x="538" y="5"/>
                  </a:lnTo>
                  <a:lnTo>
                    <a:pt x="514" y="2"/>
                  </a:lnTo>
                  <a:lnTo>
                    <a:pt x="502" y="1"/>
                  </a:lnTo>
                  <a:lnTo>
                    <a:pt x="489" y="0"/>
                  </a:lnTo>
                  <a:lnTo>
                    <a:pt x="465" y="0"/>
                  </a:lnTo>
                  <a:lnTo>
                    <a:pt x="440" y="0"/>
                  </a:lnTo>
                  <a:lnTo>
                    <a:pt x="428" y="1"/>
                  </a:lnTo>
                  <a:lnTo>
                    <a:pt x="416" y="2"/>
                  </a:lnTo>
                  <a:lnTo>
                    <a:pt x="391" y="5"/>
                  </a:lnTo>
                  <a:lnTo>
                    <a:pt x="368" y="9"/>
                  </a:lnTo>
                  <a:lnTo>
                    <a:pt x="357" y="11"/>
                  </a:lnTo>
                  <a:lnTo>
                    <a:pt x="344" y="14"/>
                  </a:lnTo>
                  <a:lnTo>
                    <a:pt x="322" y="20"/>
                  </a:lnTo>
                  <a:lnTo>
                    <a:pt x="301" y="27"/>
                  </a:lnTo>
                  <a:lnTo>
                    <a:pt x="280" y="35"/>
                  </a:lnTo>
                  <a:lnTo>
                    <a:pt x="258" y="45"/>
                  </a:lnTo>
                  <a:lnTo>
                    <a:pt x="238" y="54"/>
                  </a:lnTo>
                  <a:lnTo>
                    <a:pt x="228" y="59"/>
                  </a:lnTo>
                  <a:lnTo>
                    <a:pt x="219" y="65"/>
                  </a:lnTo>
                  <a:lnTo>
                    <a:pt x="200" y="77"/>
                  </a:lnTo>
                  <a:lnTo>
                    <a:pt x="182" y="89"/>
                  </a:lnTo>
                  <a:lnTo>
                    <a:pt x="165" y="103"/>
                  </a:lnTo>
                  <a:lnTo>
                    <a:pt x="156" y="109"/>
                  </a:lnTo>
                  <a:lnTo>
                    <a:pt x="148" y="117"/>
                  </a:lnTo>
                  <a:lnTo>
                    <a:pt x="132" y="132"/>
                  </a:lnTo>
                  <a:lnTo>
                    <a:pt x="117" y="147"/>
                  </a:lnTo>
                  <a:lnTo>
                    <a:pt x="103" y="164"/>
                  </a:lnTo>
                  <a:lnTo>
                    <a:pt x="96" y="172"/>
                  </a:lnTo>
                  <a:lnTo>
                    <a:pt x="90" y="181"/>
                  </a:lnTo>
                  <a:lnTo>
                    <a:pt x="76" y="198"/>
                  </a:lnTo>
                  <a:lnTo>
                    <a:pt x="65" y="216"/>
                  </a:lnTo>
                  <a:lnTo>
                    <a:pt x="54" y="235"/>
                  </a:lnTo>
                  <a:lnTo>
                    <a:pt x="45" y="254"/>
                  </a:lnTo>
                  <a:lnTo>
                    <a:pt x="36" y="274"/>
                  </a:lnTo>
                  <a:lnTo>
                    <a:pt x="32" y="284"/>
                  </a:lnTo>
                  <a:lnTo>
                    <a:pt x="27" y="295"/>
                  </a:lnTo>
                  <a:lnTo>
                    <a:pt x="21" y="315"/>
                  </a:lnTo>
                  <a:lnTo>
                    <a:pt x="15" y="337"/>
                  </a:lnTo>
                  <a:lnTo>
                    <a:pt x="9" y="359"/>
                  </a:lnTo>
                  <a:lnTo>
                    <a:pt x="6" y="381"/>
                  </a:lnTo>
                  <a:lnTo>
                    <a:pt x="3" y="403"/>
                  </a:lnTo>
                  <a:lnTo>
                    <a:pt x="3" y="415"/>
                  </a:lnTo>
                  <a:lnTo>
                    <a:pt x="2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2" y="475"/>
                  </a:lnTo>
                  <a:lnTo>
                    <a:pt x="3" y="497"/>
                  </a:lnTo>
                  <a:lnTo>
                    <a:pt x="6" y="519"/>
                  </a:lnTo>
                  <a:lnTo>
                    <a:pt x="7" y="530"/>
                  </a:lnTo>
                  <a:lnTo>
                    <a:pt x="9" y="542"/>
                  </a:lnTo>
                  <a:lnTo>
                    <a:pt x="15" y="563"/>
                  </a:lnTo>
                  <a:lnTo>
                    <a:pt x="17" y="574"/>
                  </a:lnTo>
                  <a:lnTo>
                    <a:pt x="21" y="584"/>
                  </a:lnTo>
                  <a:lnTo>
                    <a:pt x="27" y="605"/>
                  </a:lnTo>
                  <a:lnTo>
                    <a:pt x="35" y="625"/>
                  </a:lnTo>
                  <a:lnTo>
                    <a:pt x="44" y="645"/>
                  </a:lnTo>
                  <a:lnTo>
                    <a:pt x="54" y="664"/>
                  </a:lnTo>
                  <a:lnTo>
                    <a:pt x="64" y="683"/>
                  </a:lnTo>
                  <a:lnTo>
                    <a:pt x="76" y="701"/>
                  </a:lnTo>
                  <a:lnTo>
                    <a:pt x="89" y="719"/>
                  </a:lnTo>
                  <a:lnTo>
                    <a:pt x="95" y="728"/>
                  </a:lnTo>
                  <a:lnTo>
                    <a:pt x="102" y="735"/>
                  </a:lnTo>
                  <a:lnTo>
                    <a:pt x="109" y="744"/>
                  </a:lnTo>
                  <a:lnTo>
                    <a:pt x="115" y="752"/>
                  </a:lnTo>
                  <a:lnTo>
                    <a:pt x="123" y="760"/>
                  </a:lnTo>
                  <a:lnTo>
                    <a:pt x="131" y="768"/>
                  </a:lnTo>
                  <a:lnTo>
                    <a:pt x="147" y="782"/>
                  </a:lnTo>
                  <a:lnTo>
                    <a:pt x="163" y="797"/>
                  </a:lnTo>
                  <a:lnTo>
                    <a:pt x="180" y="810"/>
                  </a:lnTo>
                  <a:lnTo>
                    <a:pt x="198" y="822"/>
                  </a:lnTo>
                  <a:lnTo>
                    <a:pt x="217" y="833"/>
                  </a:lnTo>
                  <a:lnTo>
                    <a:pt x="236" y="845"/>
                  </a:lnTo>
                  <a:lnTo>
                    <a:pt x="256" y="855"/>
                  </a:lnTo>
                  <a:lnTo>
                    <a:pt x="277" y="863"/>
                  </a:lnTo>
                  <a:lnTo>
                    <a:pt x="298" y="871"/>
                  </a:lnTo>
                  <a:lnTo>
                    <a:pt x="320" y="878"/>
                  </a:lnTo>
                  <a:lnTo>
                    <a:pt x="342" y="885"/>
                  </a:lnTo>
                  <a:lnTo>
                    <a:pt x="365" y="889"/>
                  </a:lnTo>
                  <a:lnTo>
                    <a:pt x="389" y="894"/>
                  </a:lnTo>
                  <a:lnTo>
                    <a:pt x="412" y="896"/>
                  </a:lnTo>
                  <a:lnTo>
                    <a:pt x="425" y="897"/>
                  </a:lnTo>
                  <a:lnTo>
                    <a:pt x="437" y="898"/>
                  </a:lnTo>
                  <a:lnTo>
                    <a:pt x="463" y="898"/>
                  </a:lnTo>
                  <a:close/>
                  <a:moveTo>
                    <a:pt x="465" y="722"/>
                  </a:moveTo>
                  <a:lnTo>
                    <a:pt x="450" y="722"/>
                  </a:lnTo>
                  <a:lnTo>
                    <a:pt x="437" y="721"/>
                  </a:lnTo>
                  <a:lnTo>
                    <a:pt x="422" y="719"/>
                  </a:lnTo>
                  <a:lnTo>
                    <a:pt x="409" y="716"/>
                  </a:lnTo>
                  <a:lnTo>
                    <a:pt x="396" y="713"/>
                  </a:lnTo>
                  <a:lnTo>
                    <a:pt x="383" y="710"/>
                  </a:lnTo>
                  <a:lnTo>
                    <a:pt x="371" y="705"/>
                  </a:lnTo>
                  <a:lnTo>
                    <a:pt x="359" y="700"/>
                  </a:lnTo>
                  <a:lnTo>
                    <a:pt x="346" y="694"/>
                  </a:lnTo>
                  <a:lnTo>
                    <a:pt x="335" y="689"/>
                  </a:lnTo>
                  <a:lnTo>
                    <a:pt x="324" y="682"/>
                  </a:lnTo>
                  <a:lnTo>
                    <a:pt x="314" y="675"/>
                  </a:lnTo>
                  <a:lnTo>
                    <a:pt x="303" y="667"/>
                  </a:lnTo>
                  <a:lnTo>
                    <a:pt x="294" y="659"/>
                  </a:lnTo>
                  <a:lnTo>
                    <a:pt x="284" y="651"/>
                  </a:lnTo>
                  <a:lnTo>
                    <a:pt x="280" y="646"/>
                  </a:lnTo>
                  <a:lnTo>
                    <a:pt x="275" y="642"/>
                  </a:lnTo>
                  <a:lnTo>
                    <a:pt x="266" y="632"/>
                  </a:lnTo>
                  <a:lnTo>
                    <a:pt x="258" y="622"/>
                  </a:lnTo>
                  <a:lnTo>
                    <a:pt x="250" y="612"/>
                  </a:lnTo>
                  <a:lnTo>
                    <a:pt x="244" y="601"/>
                  </a:lnTo>
                  <a:lnTo>
                    <a:pt x="237" y="589"/>
                  </a:lnTo>
                  <a:lnTo>
                    <a:pt x="232" y="578"/>
                  </a:lnTo>
                  <a:lnTo>
                    <a:pt x="226" y="566"/>
                  </a:lnTo>
                  <a:lnTo>
                    <a:pt x="220" y="555"/>
                  </a:lnTo>
                  <a:lnTo>
                    <a:pt x="216" y="542"/>
                  </a:lnTo>
                  <a:lnTo>
                    <a:pt x="213" y="529"/>
                  </a:lnTo>
                  <a:lnTo>
                    <a:pt x="209" y="517"/>
                  </a:lnTo>
                  <a:lnTo>
                    <a:pt x="206" y="504"/>
                  </a:lnTo>
                  <a:lnTo>
                    <a:pt x="204" y="490"/>
                  </a:lnTo>
                  <a:lnTo>
                    <a:pt x="202" y="477"/>
                  </a:lnTo>
                  <a:lnTo>
                    <a:pt x="201" y="462"/>
                  </a:lnTo>
                  <a:lnTo>
                    <a:pt x="201" y="449"/>
                  </a:lnTo>
                  <a:lnTo>
                    <a:pt x="201" y="447"/>
                  </a:lnTo>
                  <a:lnTo>
                    <a:pt x="201" y="432"/>
                  </a:lnTo>
                  <a:lnTo>
                    <a:pt x="202" y="419"/>
                  </a:lnTo>
                  <a:lnTo>
                    <a:pt x="204" y="406"/>
                  </a:lnTo>
                  <a:lnTo>
                    <a:pt x="206" y="392"/>
                  </a:lnTo>
                  <a:lnTo>
                    <a:pt x="209" y="379"/>
                  </a:lnTo>
                  <a:lnTo>
                    <a:pt x="213" y="367"/>
                  </a:lnTo>
                  <a:lnTo>
                    <a:pt x="216" y="353"/>
                  </a:lnTo>
                  <a:lnTo>
                    <a:pt x="220" y="341"/>
                  </a:lnTo>
                  <a:lnTo>
                    <a:pt x="225" y="330"/>
                  </a:lnTo>
                  <a:lnTo>
                    <a:pt x="230" y="318"/>
                  </a:lnTo>
                  <a:lnTo>
                    <a:pt x="237" y="307"/>
                  </a:lnTo>
                  <a:lnTo>
                    <a:pt x="243" y="295"/>
                  </a:lnTo>
                  <a:lnTo>
                    <a:pt x="250" y="284"/>
                  </a:lnTo>
                  <a:lnTo>
                    <a:pt x="257" y="274"/>
                  </a:lnTo>
                  <a:lnTo>
                    <a:pt x="265" y="264"/>
                  </a:lnTo>
                  <a:lnTo>
                    <a:pt x="274" y="255"/>
                  </a:lnTo>
                  <a:lnTo>
                    <a:pt x="283" y="246"/>
                  </a:lnTo>
                  <a:lnTo>
                    <a:pt x="292" y="237"/>
                  </a:lnTo>
                  <a:lnTo>
                    <a:pt x="302" y="230"/>
                  </a:lnTo>
                  <a:lnTo>
                    <a:pt x="312" y="222"/>
                  </a:lnTo>
                  <a:lnTo>
                    <a:pt x="322" y="215"/>
                  </a:lnTo>
                  <a:lnTo>
                    <a:pt x="333" y="209"/>
                  </a:lnTo>
                  <a:lnTo>
                    <a:pt x="344" y="203"/>
                  </a:lnTo>
                  <a:lnTo>
                    <a:pt x="357" y="197"/>
                  </a:lnTo>
                  <a:lnTo>
                    <a:pt x="369" y="193"/>
                  </a:lnTo>
                  <a:lnTo>
                    <a:pt x="374" y="191"/>
                  </a:lnTo>
                  <a:lnTo>
                    <a:pt x="381" y="188"/>
                  </a:lnTo>
                  <a:lnTo>
                    <a:pt x="393" y="184"/>
                  </a:lnTo>
                  <a:lnTo>
                    <a:pt x="407" y="182"/>
                  </a:lnTo>
                  <a:lnTo>
                    <a:pt x="420" y="180"/>
                  </a:lnTo>
                  <a:lnTo>
                    <a:pt x="434" y="177"/>
                  </a:lnTo>
                  <a:lnTo>
                    <a:pt x="448" y="176"/>
                  </a:lnTo>
                  <a:lnTo>
                    <a:pt x="463" y="176"/>
                  </a:lnTo>
                  <a:lnTo>
                    <a:pt x="477" y="176"/>
                  </a:lnTo>
                  <a:lnTo>
                    <a:pt x="490" y="177"/>
                  </a:lnTo>
                  <a:lnTo>
                    <a:pt x="504" y="180"/>
                  </a:lnTo>
                  <a:lnTo>
                    <a:pt x="518" y="182"/>
                  </a:lnTo>
                  <a:lnTo>
                    <a:pt x="531" y="185"/>
                  </a:lnTo>
                  <a:lnTo>
                    <a:pt x="544" y="188"/>
                  </a:lnTo>
                  <a:lnTo>
                    <a:pt x="556" y="193"/>
                  </a:lnTo>
                  <a:lnTo>
                    <a:pt x="569" y="197"/>
                  </a:lnTo>
                  <a:lnTo>
                    <a:pt x="580" y="203"/>
                  </a:lnTo>
                  <a:lnTo>
                    <a:pt x="592" y="210"/>
                  </a:lnTo>
                  <a:lnTo>
                    <a:pt x="603" y="216"/>
                  </a:lnTo>
                  <a:lnTo>
                    <a:pt x="613" y="223"/>
                  </a:lnTo>
                  <a:lnTo>
                    <a:pt x="623" y="231"/>
                  </a:lnTo>
                  <a:lnTo>
                    <a:pt x="633" y="239"/>
                  </a:lnTo>
                  <a:lnTo>
                    <a:pt x="643" y="248"/>
                  </a:lnTo>
                  <a:lnTo>
                    <a:pt x="648" y="252"/>
                  </a:lnTo>
                  <a:lnTo>
                    <a:pt x="652" y="256"/>
                  </a:lnTo>
                  <a:lnTo>
                    <a:pt x="660" y="266"/>
                  </a:lnTo>
                  <a:lnTo>
                    <a:pt x="668" y="276"/>
                  </a:lnTo>
                  <a:lnTo>
                    <a:pt x="676" y="286"/>
                  </a:lnTo>
                  <a:lnTo>
                    <a:pt x="684" y="298"/>
                  </a:lnTo>
                  <a:lnTo>
                    <a:pt x="689" y="309"/>
                  </a:lnTo>
                  <a:lnTo>
                    <a:pt x="696" y="320"/>
                  </a:lnTo>
                  <a:lnTo>
                    <a:pt x="701" y="331"/>
                  </a:lnTo>
                  <a:lnTo>
                    <a:pt x="706" y="343"/>
                  </a:lnTo>
                  <a:lnTo>
                    <a:pt x="710" y="356"/>
                  </a:lnTo>
                  <a:lnTo>
                    <a:pt x="715" y="369"/>
                  </a:lnTo>
                  <a:lnTo>
                    <a:pt x="718" y="381"/>
                  </a:lnTo>
                  <a:lnTo>
                    <a:pt x="720" y="395"/>
                  </a:lnTo>
                  <a:lnTo>
                    <a:pt x="723" y="408"/>
                  </a:lnTo>
                  <a:lnTo>
                    <a:pt x="725" y="421"/>
                  </a:lnTo>
                  <a:lnTo>
                    <a:pt x="726" y="435"/>
                  </a:lnTo>
                  <a:lnTo>
                    <a:pt x="726" y="449"/>
                  </a:lnTo>
                  <a:lnTo>
                    <a:pt x="726" y="451"/>
                  </a:lnTo>
                  <a:lnTo>
                    <a:pt x="726" y="466"/>
                  </a:lnTo>
                  <a:lnTo>
                    <a:pt x="725" y="479"/>
                  </a:lnTo>
                  <a:lnTo>
                    <a:pt x="723" y="493"/>
                  </a:lnTo>
                  <a:lnTo>
                    <a:pt x="721" y="506"/>
                  </a:lnTo>
                  <a:lnTo>
                    <a:pt x="718" y="519"/>
                  </a:lnTo>
                  <a:lnTo>
                    <a:pt x="715" y="532"/>
                  </a:lnTo>
                  <a:lnTo>
                    <a:pt x="711" y="544"/>
                  </a:lnTo>
                  <a:lnTo>
                    <a:pt x="707" y="556"/>
                  </a:lnTo>
                  <a:lnTo>
                    <a:pt x="701" y="568"/>
                  </a:lnTo>
                  <a:lnTo>
                    <a:pt x="696" y="581"/>
                  </a:lnTo>
                  <a:lnTo>
                    <a:pt x="690" y="592"/>
                  </a:lnTo>
                  <a:lnTo>
                    <a:pt x="684" y="603"/>
                  </a:lnTo>
                  <a:lnTo>
                    <a:pt x="677" y="613"/>
                  </a:lnTo>
                  <a:lnTo>
                    <a:pt x="669" y="623"/>
                  </a:lnTo>
                  <a:lnTo>
                    <a:pt x="661" y="633"/>
                  </a:lnTo>
                  <a:lnTo>
                    <a:pt x="653" y="643"/>
                  </a:lnTo>
                  <a:lnTo>
                    <a:pt x="644" y="652"/>
                  </a:lnTo>
                  <a:lnTo>
                    <a:pt x="634" y="660"/>
                  </a:lnTo>
                  <a:lnTo>
                    <a:pt x="625" y="669"/>
                  </a:lnTo>
                  <a:lnTo>
                    <a:pt x="615" y="675"/>
                  </a:lnTo>
                  <a:lnTo>
                    <a:pt x="604" y="683"/>
                  </a:lnTo>
                  <a:lnTo>
                    <a:pt x="593" y="690"/>
                  </a:lnTo>
                  <a:lnTo>
                    <a:pt x="582" y="695"/>
                  </a:lnTo>
                  <a:lnTo>
                    <a:pt x="571" y="701"/>
                  </a:lnTo>
                  <a:lnTo>
                    <a:pt x="559" y="705"/>
                  </a:lnTo>
                  <a:lnTo>
                    <a:pt x="552" y="708"/>
                  </a:lnTo>
                  <a:lnTo>
                    <a:pt x="546" y="710"/>
                  </a:lnTo>
                  <a:lnTo>
                    <a:pt x="533" y="713"/>
                  </a:lnTo>
                  <a:lnTo>
                    <a:pt x="521" y="716"/>
                  </a:lnTo>
                  <a:lnTo>
                    <a:pt x="507" y="719"/>
                  </a:lnTo>
                  <a:lnTo>
                    <a:pt x="493" y="721"/>
                  </a:lnTo>
                  <a:lnTo>
                    <a:pt x="479" y="722"/>
                  </a:lnTo>
                  <a:lnTo>
                    <a:pt x="465" y="7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7896056" y="739884"/>
              <a:ext cx="133590" cy="155466"/>
            </a:xfrm>
            <a:custGeom>
              <a:avLst/>
              <a:gdLst>
                <a:gd name="T0" fmla="*/ 420 w 759"/>
                <a:gd name="T1" fmla="*/ 881 h 882"/>
                <a:gd name="T2" fmla="*/ 480 w 759"/>
                <a:gd name="T3" fmla="*/ 873 h 882"/>
                <a:gd name="T4" fmla="*/ 536 w 759"/>
                <a:gd name="T5" fmla="*/ 857 h 882"/>
                <a:gd name="T6" fmla="*/ 586 w 759"/>
                <a:gd name="T7" fmla="*/ 836 h 882"/>
                <a:gd name="T8" fmla="*/ 630 w 759"/>
                <a:gd name="T9" fmla="*/ 807 h 882"/>
                <a:gd name="T10" fmla="*/ 668 w 759"/>
                <a:gd name="T11" fmla="*/ 772 h 882"/>
                <a:gd name="T12" fmla="*/ 690 w 759"/>
                <a:gd name="T13" fmla="*/ 745 h 882"/>
                <a:gd name="T14" fmla="*/ 713 w 759"/>
                <a:gd name="T15" fmla="*/ 706 h 882"/>
                <a:gd name="T16" fmla="*/ 732 w 759"/>
                <a:gd name="T17" fmla="*/ 662 h 882"/>
                <a:gd name="T18" fmla="*/ 749 w 759"/>
                <a:gd name="T19" fmla="*/ 603 h 882"/>
                <a:gd name="T20" fmla="*/ 758 w 759"/>
                <a:gd name="T21" fmla="*/ 538 h 882"/>
                <a:gd name="T22" fmla="*/ 759 w 759"/>
                <a:gd name="T23" fmla="*/ 0 h 882"/>
                <a:gd name="T24" fmla="*/ 567 w 759"/>
                <a:gd name="T25" fmla="*/ 510 h 882"/>
                <a:gd name="T26" fmla="*/ 565 w 759"/>
                <a:gd name="T27" fmla="*/ 546 h 882"/>
                <a:gd name="T28" fmla="*/ 555 w 759"/>
                <a:gd name="T29" fmla="*/ 588 h 882"/>
                <a:gd name="T30" fmla="*/ 539 w 759"/>
                <a:gd name="T31" fmla="*/ 623 h 882"/>
                <a:gd name="T32" fmla="*/ 524 w 759"/>
                <a:gd name="T33" fmla="*/ 647 h 882"/>
                <a:gd name="T34" fmla="*/ 505 w 759"/>
                <a:gd name="T35" fmla="*/ 666 h 882"/>
                <a:gd name="T36" fmla="*/ 484 w 759"/>
                <a:gd name="T37" fmla="*/ 680 h 882"/>
                <a:gd name="T38" fmla="*/ 459 w 759"/>
                <a:gd name="T39" fmla="*/ 693 h 882"/>
                <a:gd name="T40" fmla="*/ 431 w 759"/>
                <a:gd name="T41" fmla="*/ 700 h 882"/>
                <a:gd name="T42" fmla="*/ 401 w 759"/>
                <a:gd name="T43" fmla="*/ 705 h 882"/>
                <a:gd name="T44" fmla="*/ 359 w 759"/>
                <a:gd name="T45" fmla="*/ 705 h 882"/>
                <a:gd name="T46" fmla="*/ 328 w 759"/>
                <a:gd name="T47" fmla="*/ 700 h 882"/>
                <a:gd name="T48" fmla="*/ 302 w 759"/>
                <a:gd name="T49" fmla="*/ 693 h 882"/>
                <a:gd name="T50" fmla="*/ 277 w 759"/>
                <a:gd name="T51" fmla="*/ 680 h 882"/>
                <a:gd name="T52" fmla="*/ 255 w 759"/>
                <a:gd name="T53" fmla="*/ 664 h 882"/>
                <a:gd name="T54" fmla="*/ 237 w 759"/>
                <a:gd name="T55" fmla="*/ 645 h 882"/>
                <a:gd name="T56" fmla="*/ 221 w 759"/>
                <a:gd name="T57" fmla="*/ 621 h 882"/>
                <a:gd name="T58" fmla="*/ 206 w 759"/>
                <a:gd name="T59" fmla="*/ 584 h 882"/>
                <a:gd name="T60" fmla="*/ 198 w 759"/>
                <a:gd name="T61" fmla="*/ 552 h 882"/>
                <a:gd name="T62" fmla="*/ 193 w 759"/>
                <a:gd name="T63" fmla="*/ 517 h 882"/>
                <a:gd name="T64" fmla="*/ 192 w 759"/>
                <a:gd name="T65" fmla="*/ 0 h 882"/>
                <a:gd name="T66" fmla="*/ 1 w 759"/>
                <a:gd name="T67" fmla="*/ 520 h 882"/>
                <a:gd name="T68" fmla="*/ 7 w 759"/>
                <a:gd name="T69" fmla="*/ 586 h 882"/>
                <a:gd name="T70" fmla="*/ 20 w 759"/>
                <a:gd name="T71" fmla="*/ 646 h 882"/>
                <a:gd name="T72" fmla="*/ 42 w 759"/>
                <a:gd name="T73" fmla="*/ 699 h 882"/>
                <a:gd name="T74" fmla="*/ 58 w 759"/>
                <a:gd name="T75" fmla="*/ 730 h 882"/>
                <a:gd name="T76" fmla="*/ 90 w 759"/>
                <a:gd name="T77" fmla="*/ 773 h 882"/>
                <a:gd name="T78" fmla="*/ 121 w 759"/>
                <a:gd name="T79" fmla="*/ 802 h 882"/>
                <a:gd name="T80" fmla="*/ 155 w 759"/>
                <a:gd name="T81" fmla="*/ 827 h 882"/>
                <a:gd name="T82" fmla="*/ 203 w 759"/>
                <a:gd name="T83" fmla="*/ 851 h 882"/>
                <a:gd name="T84" fmla="*/ 256 w 759"/>
                <a:gd name="T85" fmla="*/ 869 h 882"/>
                <a:gd name="T86" fmla="*/ 294 w 759"/>
                <a:gd name="T87" fmla="*/ 876 h 882"/>
                <a:gd name="T88" fmla="*/ 356 w 759"/>
                <a:gd name="T89" fmla="*/ 882 h 88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59"/>
                <a:gd name="T136" fmla="*/ 0 h 882"/>
                <a:gd name="T137" fmla="*/ 759 w 759"/>
                <a:gd name="T138" fmla="*/ 882 h 88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59" h="882">
                  <a:moveTo>
                    <a:pt x="378" y="882"/>
                  </a:moveTo>
                  <a:lnTo>
                    <a:pt x="399" y="882"/>
                  </a:lnTo>
                  <a:lnTo>
                    <a:pt x="420" y="881"/>
                  </a:lnTo>
                  <a:lnTo>
                    <a:pt x="441" y="879"/>
                  </a:lnTo>
                  <a:lnTo>
                    <a:pt x="461" y="876"/>
                  </a:lnTo>
                  <a:lnTo>
                    <a:pt x="480" y="873"/>
                  </a:lnTo>
                  <a:lnTo>
                    <a:pt x="499" y="869"/>
                  </a:lnTo>
                  <a:lnTo>
                    <a:pt x="518" y="863"/>
                  </a:lnTo>
                  <a:lnTo>
                    <a:pt x="536" y="857"/>
                  </a:lnTo>
                  <a:lnTo>
                    <a:pt x="553" y="851"/>
                  </a:lnTo>
                  <a:lnTo>
                    <a:pt x="569" y="844"/>
                  </a:lnTo>
                  <a:lnTo>
                    <a:pt x="586" y="836"/>
                  </a:lnTo>
                  <a:lnTo>
                    <a:pt x="601" y="827"/>
                  </a:lnTo>
                  <a:lnTo>
                    <a:pt x="615" y="817"/>
                  </a:lnTo>
                  <a:lnTo>
                    <a:pt x="630" y="807"/>
                  </a:lnTo>
                  <a:lnTo>
                    <a:pt x="643" y="796"/>
                  </a:lnTo>
                  <a:lnTo>
                    <a:pt x="657" y="785"/>
                  </a:lnTo>
                  <a:lnTo>
                    <a:pt x="668" y="772"/>
                  </a:lnTo>
                  <a:lnTo>
                    <a:pt x="680" y="758"/>
                  </a:lnTo>
                  <a:lnTo>
                    <a:pt x="684" y="752"/>
                  </a:lnTo>
                  <a:lnTo>
                    <a:pt x="690" y="745"/>
                  </a:lnTo>
                  <a:lnTo>
                    <a:pt x="700" y="729"/>
                  </a:lnTo>
                  <a:lnTo>
                    <a:pt x="709" y="714"/>
                  </a:lnTo>
                  <a:lnTo>
                    <a:pt x="713" y="706"/>
                  </a:lnTo>
                  <a:lnTo>
                    <a:pt x="718" y="697"/>
                  </a:lnTo>
                  <a:lnTo>
                    <a:pt x="726" y="680"/>
                  </a:lnTo>
                  <a:lnTo>
                    <a:pt x="732" y="662"/>
                  </a:lnTo>
                  <a:lnTo>
                    <a:pt x="739" y="644"/>
                  </a:lnTo>
                  <a:lnTo>
                    <a:pt x="744" y="623"/>
                  </a:lnTo>
                  <a:lnTo>
                    <a:pt x="749" y="603"/>
                  </a:lnTo>
                  <a:lnTo>
                    <a:pt x="753" y="582"/>
                  </a:lnTo>
                  <a:lnTo>
                    <a:pt x="756" y="560"/>
                  </a:lnTo>
                  <a:lnTo>
                    <a:pt x="758" y="538"/>
                  </a:lnTo>
                  <a:lnTo>
                    <a:pt x="759" y="514"/>
                  </a:lnTo>
                  <a:lnTo>
                    <a:pt x="759" y="490"/>
                  </a:lnTo>
                  <a:lnTo>
                    <a:pt x="759" y="0"/>
                  </a:lnTo>
                  <a:lnTo>
                    <a:pt x="568" y="0"/>
                  </a:lnTo>
                  <a:lnTo>
                    <a:pt x="568" y="498"/>
                  </a:lnTo>
                  <a:lnTo>
                    <a:pt x="567" y="510"/>
                  </a:lnTo>
                  <a:lnTo>
                    <a:pt x="567" y="522"/>
                  </a:lnTo>
                  <a:lnTo>
                    <a:pt x="566" y="534"/>
                  </a:lnTo>
                  <a:lnTo>
                    <a:pt x="565" y="546"/>
                  </a:lnTo>
                  <a:lnTo>
                    <a:pt x="561" y="568"/>
                  </a:lnTo>
                  <a:lnTo>
                    <a:pt x="558" y="578"/>
                  </a:lnTo>
                  <a:lnTo>
                    <a:pt x="555" y="588"/>
                  </a:lnTo>
                  <a:lnTo>
                    <a:pt x="548" y="607"/>
                  </a:lnTo>
                  <a:lnTo>
                    <a:pt x="544" y="616"/>
                  </a:lnTo>
                  <a:lnTo>
                    <a:pt x="539" y="623"/>
                  </a:lnTo>
                  <a:lnTo>
                    <a:pt x="535" y="631"/>
                  </a:lnTo>
                  <a:lnTo>
                    <a:pt x="529" y="639"/>
                  </a:lnTo>
                  <a:lnTo>
                    <a:pt x="524" y="647"/>
                  </a:lnTo>
                  <a:lnTo>
                    <a:pt x="518" y="654"/>
                  </a:lnTo>
                  <a:lnTo>
                    <a:pt x="511" y="659"/>
                  </a:lnTo>
                  <a:lnTo>
                    <a:pt x="505" y="666"/>
                  </a:lnTo>
                  <a:lnTo>
                    <a:pt x="498" y="671"/>
                  </a:lnTo>
                  <a:lnTo>
                    <a:pt x="491" y="676"/>
                  </a:lnTo>
                  <a:lnTo>
                    <a:pt x="484" y="680"/>
                  </a:lnTo>
                  <a:lnTo>
                    <a:pt x="476" y="685"/>
                  </a:lnTo>
                  <a:lnTo>
                    <a:pt x="467" y="689"/>
                  </a:lnTo>
                  <a:lnTo>
                    <a:pt x="459" y="693"/>
                  </a:lnTo>
                  <a:lnTo>
                    <a:pt x="450" y="696"/>
                  </a:lnTo>
                  <a:lnTo>
                    <a:pt x="441" y="698"/>
                  </a:lnTo>
                  <a:lnTo>
                    <a:pt x="431" y="700"/>
                  </a:lnTo>
                  <a:lnTo>
                    <a:pt x="422" y="703"/>
                  </a:lnTo>
                  <a:lnTo>
                    <a:pt x="412" y="704"/>
                  </a:lnTo>
                  <a:lnTo>
                    <a:pt x="401" y="705"/>
                  </a:lnTo>
                  <a:lnTo>
                    <a:pt x="391" y="706"/>
                  </a:lnTo>
                  <a:lnTo>
                    <a:pt x="380" y="706"/>
                  </a:lnTo>
                  <a:lnTo>
                    <a:pt x="359" y="705"/>
                  </a:lnTo>
                  <a:lnTo>
                    <a:pt x="348" y="704"/>
                  </a:lnTo>
                  <a:lnTo>
                    <a:pt x="338" y="703"/>
                  </a:lnTo>
                  <a:lnTo>
                    <a:pt x="328" y="700"/>
                  </a:lnTo>
                  <a:lnTo>
                    <a:pt x="319" y="698"/>
                  </a:lnTo>
                  <a:lnTo>
                    <a:pt x="311" y="695"/>
                  </a:lnTo>
                  <a:lnTo>
                    <a:pt x="302" y="693"/>
                  </a:lnTo>
                  <a:lnTo>
                    <a:pt x="293" y="688"/>
                  </a:lnTo>
                  <a:lnTo>
                    <a:pt x="285" y="685"/>
                  </a:lnTo>
                  <a:lnTo>
                    <a:pt x="277" y="680"/>
                  </a:lnTo>
                  <a:lnTo>
                    <a:pt x="269" y="675"/>
                  </a:lnTo>
                  <a:lnTo>
                    <a:pt x="263" y="670"/>
                  </a:lnTo>
                  <a:lnTo>
                    <a:pt x="255" y="664"/>
                  </a:lnTo>
                  <a:lnTo>
                    <a:pt x="248" y="658"/>
                  </a:lnTo>
                  <a:lnTo>
                    <a:pt x="242" y="651"/>
                  </a:lnTo>
                  <a:lnTo>
                    <a:pt x="237" y="645"/>
                  </a:lnTo>
                  <a:lnTo>
                    <a:pt x="231" y="637"/>
                  </a:lnTo>
                  <a:lnTo>
                    <a:pt x="226" y="629"/>
                  </a:lnTo>
                  <a:lnTo>
                    <a:pt x="221" y="621"/>
                  </a:lnTo>
                  <a:lnTo>
                    <a:pt x="212" y="603"/>
                  </a:lnTo>
                  <a:lnTo>
                    <a:pt x="209" y="595"/>
                  </a:lnTo>
                  <a:lnTo>
                    <a:pt x="206" y="584"/>
                  </a:lnTo>
                  <a:lnTo>
                    <a:pt x="202" y="574"/>
                  </a:lnTo>
                  <a:lnTo>
                    <a:pt x="200" y="563"/>
                  </a:lnTo>
                  <a:lnTo>
                    <a:pt x="198" y="552"/>
                  </a:lnTo>
                  <a:lnTo>
                    <a:pt x="196" y="541"/>
                  </a:lnTo>
                  <a:lnTo>
                    <a:pt x="194" y="529"/>
                  </a:lnTo>
                  <a:lnTo>
                    <a:pt x="193" y="517"/>
                  </a:lnTo>
                  <a:lnTo>
                    <a:pt x="192" y="504"/>
                  </a:lnTo>
                  <a:lnTo>
                    <a:pt x="192" y="491"/>
                  </a:lnTo>
                  <a:lnTo>
                    <a:pt x="192" y="0"/>
                  </a:lnTo>
                  <a:lnTo>
                    <a:pt x="0" y="0"/>
                  </a:lnTo>
                  <a:lnTo>
                    <a:pt x="0" y="496"/>
                  </a:lnTo>
                  <a:lnTo>
                    <a:pt x="1" y="520"/>
                  </a:lnTo>
                  <a:lnTo>
                    <a:pt x="3" y="542"/>
                  </a:lnTo>
                  <a:lnTo>
                    <a:pt x="5" y="564"/>
                  </a:lnTo>
                  <a:lnTo>
                    <a:pt x="7" y="586"/>
                  </a:lnTo>
                  <a:lnTo>
                    <a:pt x="11" y="607"/>
                  </a:lnTo>
                  <a:lnTo>
                    <a:pt x="16" y="627"/>
                  </a:lnTo>
                  <a:lnTo>
                    <a:pt x="20" y="646"/>
                  </a:lnTo>
                  <a:lnTo>
                    <a:pt x="27" y="665"/>
                  </a:lnTo>
                  <a:lnTo>
                    <a:pt x="34" y="681"/>
                  </a:lnTo>
                  <a:lnTo>
                    <a:pt x="42" y="699"/>
                  </a:lnTo>
                  <a:lnTo>
                    <a:pt x="45" y="707"/>
                  </a:lnTo>
                  <a:lnTo>
                    <a:pt x="49" y="715"/>
                  </a:lnTo>
                  <a:lnTo>
                    <a:pt x="58" y="730"/>
                  </a:lnTo>
                  <a:lnTo>
                    <a:pt x="68" y="745"/>
                  </a:lnTo>
                  <a:lnTo>
                    <a:pt x="78" y="759"/>
                  </a:lnTo>
                  <a:lnTo>
                    <a:pt x="90" y="773"/>
                  </a:lnTo>
                  <a:lnTo>
                    <a:pt x="102" y="785"/>
                  </a:lnTo>
                  <a:lnTo>
                    <a:pt x="114" y="796"/>
                  </a:lnTo>
                  <a:lnTo>
                    <a:pt x="121" y="802"/>
                  </a:lnTo>
                  <a:lnTo>
                    <a:pt x="128" y="807"/>
                  </a:lnTo>
                  <a:lnTo>
                    <a:pt x="141" y="817"/>
                  </a:lnTo>
                  <a:lnTo>
                    <a:pt x="155" y="827"/>
                  </a:lnTo>
                  <a:lnTo>
                    <a:pt x="171" y="836"/>
                  </a:lnTo>
                  <a:lnTo>
                    <a:pt x="187" y="844"/>
                  </a:lnTo>
                  <a:lnTo>
                    <a:pt x="203" y="851"/>
                  </a:lnTo>
                  <a:lnTo>
                    <a:pt x="220" y="857"/>
                  </a:lnTo>
                  <a:lnTo>
                    <a:pt x="238" y="863"/>
                  </a:lnTo>
                  <a:lnTo>
                    <a:pt x="256" y="869"/>
                  </a:lnTo>
                  <a:lnTo>
                    <a:pt x="275" y="872"/>
                  </a:lnTo>
                  <a:lnTo>
                    <a:pt x="285" y="874"/>
                  </a:lnTo>
                  <a:lnTo>
                    <a:pt x="294" y="876"/>
                  </a:lnTo>
                  <a:lnTo>
                    <a:pt x="314" y="879"/>
                  </a:lnTo>
                  <a:lnTo>
                    <a:pt x="335" y="881"/>
                  </a:lnTo>
                  <a:lnTo>
                    <a:pt x="356" y="882"/>
                  </a:lnTo>
                  <a:lnTo>
                    <a:pt x="378" y="8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8069065" y="739884"/>
              <a:ext cx="120450" cy="152181"/>
            </a:xfrm>
            <a:custGeom>
              <a:avLst/>
              <a:gdLst>
                <a:gd name="T0" fmla="*/ 191 w 688"/>
                <a:gd name="T1" fmla="*/ 869 h 869"/>
                <a:gd name="T2" fmla="*/ 337 w 688"/>
                <a:gd name="T3" fmla="*/ 608 h 869"/>
                <a:gd name="T4" fmla="*/ 373 w 688"/>
                <a:gd name="T5" fmla="*/ 607 h 869"/>
                <a:gd name="T6" fmla="*/ 408 w 688"/>
                <a:gd name="T7" fmla="*/ 602 h 869"/>
                <a:gd name="T8" fmla="*/ 442 w 688"/>
                <a:gd name="T9" fmla="*/ 597 h 869"/>
                <a:gd name="T10" fmla="*/ 474 w 688"/>
                <a:gd name="T11" fmla="*/ 588 h 869"/>
                <a:gd name="T12" fmla="*/ 498 w 688"/>
                <a:gd name="T13" fmla="*/ 580 h 869"/>
                <a:gd name="T14" fmla="*/ 520 w 688"/>
                <a:gd name="T15" fmla="*/ 571 h 869"/>
                <a:gd name="T16" fmla="*/ 548 w 688"/>
                <a:gd name="T17" fmla="*/ 557 h 869"/>
                <a:gd name="T18" fmla="*/ 574 w 688"/>
                <a:gd name="T19" fmla="*/ 540 h 869"/>
                <a:gd name="T20" fmla="*/ 597 w 688"/>
                <a:gd name="T21" fmla="*/ 521 h 869"/>
                <a:gd name="T22" fmla="*/ 619 w 688"/>
                <a:gd name="T23" fmla="*/ 499 h 869"/>
                <a:gd name="T24" fmla="*/ 638 w 688"/>
                <a:gd name="T25" fmla="*/ 475 h 869"/>
                <a:gd name="T26" fmla="*/ 646 w 688"/>
                <a:gd name="T27" fmla="*/ 462 h 869"/>
                <a:gd name="T28" fmla="*/ 661 w 688"/>
                <a:gd name="T29" fmla="*/ 435 h 869"/>
                <a:gd name="T30" fmla="*/ 673 w 688"/>
                <a:gd name="T31" fmla="*/ 405 h 869"/>
                <a:gd name="T32" fmla="*/ 682 w 688"/>
                <a:gd name="T33" fmla="*/ 373 h 869"/>
                <a:gd name="T34" fmla="*/ 686 w 688"/>
                <a:gd name="T35" fmla="*/ 339 h 869"/>
                <a:gd name="T36" fmla="*/ 688 w 688"/>
                <a:gd name="T37" fmla="*/ 303 h 869"/>
                <a:gd name="T38" fmla="*/ 688 w 688"/>
                <a:gd name="T39" fmla="*/ 284 h 869"/>
                <a:gd name="T40" fmla="*/ 685 w 688"/>
                <a:gd name="T41" fmla="*/ 251 h 869"/>
                <a:gd name="T42" fmla="*/ 680 w 688"/>
                <a:gd name="T43" fmla="*/ 221 h 869"/>
                <a:gd name="T44" fmla="*/ 671 w 688"/>
                <a:gd name="T45" fmla="*/ 192 h 869"/>
                <a:gd name="T46" fmla="*/ 659 w 688"/>
                <a:gd name="T47" fmla="*/ 165 h 869"/>
                <a:gd name="T48" fmla="*/ 646 w 688"/>
                <a:gd name="T49" fmla="*/ 139 h 869"/>
                <a:gd name="T50" fmla="*/ 629 w 688"/>
                <a:gd name="T51" fmla="*/ 116 h 869"/>
                <a:gd name="T52" fmla="*/ 610 w 688"/>
                <a:gd name="T53" fmla="*/ 93 h 869"/>
                <a:gd name="T54" fmla="*/ 589 w 688"/>
                <a:gd name="T55" fmla="*/ 73 h 869"/>
                <a:gd name="T56" fmla="*/ 565 w 688"/>
                <a:gd name="T57" fmla="*/ 55 h 869"/>
                <a:gd name="T58" fmla="*/ 539 w 688"/>
                <a:gd name="T59" fmla="*/ 41 h 869"/>
                <a:gd name="T60" fmla="*/ 510 w 688"/>
                <a:gd name="T61" fmla="*/ 28 h 869"/>
                <a:gd name="T62" fmla="*/ 480 w 688"/>
                <a:gd name="T63" fmla="*/ 16 h 869"/>
                <a:gd name="T64" fmla="*/ 446 w 688"/>
                <a:gd name="T65" fmla="*/ 9 h 869"/>
                <a:gd name="T66" fmla="*/ 412 w 688"/>
                <a:gd name="T67" fmla="*/ 3 h 869"/>
                <a:gd name="T68" fmla="*/ 394 w 688"/>
                <a:gd name="T69" fmla="*/ 1 h 869"/>
                <a:gd name="T70" fmla="*/ 356 w 688"/>
                <a:gd name="T71" fmla="*/ 0 h 869"/>
                <a:gd name="T72" fmla="*/ 0 w 688"/>
                <a:gd name="T73" fmla="*/ 869 h 869"/>
                <a:gd name="T74" fmla="*/ 191 w 688"/>
                <a:gd name="T75" fmla="*/ 172 h 869"/>
                <a:gd name="T76" fmla="*/ 357 w 688"/>
                <a:gd name="T77" fmla="*/ 172 h 869"/>
                <a:gd name="T78" fmla="*/ 389 w 688"/>
                <a:gd name="T79" fmla="*/ 177 h 869"/>
                <a:gd name="T80" fmla="*/ 417 w 688"/>
                <a:gd name="T81" fmla="*/ 186 h 869"/>
                <a:gd name="T82" fmla="*/ 431 w 688"/>
                <a:gd name="T83" fmla="*/ 191 h 869"/>
                <a:gd name="T84" fmla="*/ 453 w 688"/>
                <a:gd name="T85" fmla="*/ 206 h 869"/>
                <a:gd name="T86" fmla="*/ 466 w 688"/>
                <a:gd name="T87" fmla="*/ 219 h 869"/>
                <a:gd name="T88" fmla="*/ 478 w 688"/>
                <a:gd name="T89" fmla="*/ 235 h 869"/>
                <a:gd name="T90" fmla="*/ 489 w 688"/>
                <a:gd name="T91" fmla="*/ 259 h 869"/>
                <a:gd name="T92" fmla="*/ 492 w 688"/>
                <a:gd name="T93" fmla="*/ 274 h 869"/>
                <a:gd name="T94" fmla="*/ 494 w 688"/>
                <a:gd name="T95" fmla="*/ 288 h 869"/>
                <a:gd name="T96" fmla="*/ 494 w 688"/>
                <a:gd name="T97" fmla="*/ 304 h 869"/>
                <a:gd name="T98" fmla="*/ 494 w 688"/>
                <a:gd name="T99" fmla="*/ 319 h 869"/>
                <a:gd name="T100" fmla="*/ 489 w 688"/>
                <a:gd name="T101" fmla="*/ 346 h 869"/>
                <a:gd name="T102" fmla="*/ 479 w 688"/>
                <a:gd name="T103" fmla="*/ 370 h 869"/>
                <a:gd name="T104" fmla="*/ 472 w 688"/>
                <a:gd name="T105" fmla="*/ 381 h 869"/>
                <a:gd name="T106" fmla="*/ 464 w 688"/>
                <a:gd name="T107" fmla="*/ 391 h 869"/>
                <a:gd name="T108" fmla="*/ 455 w 688"/>
                <a:gd name="T109" fmla="*/ 400 h 869"/>
                <a:gd name="T110" fmla="*/ 444 w 688"/>
                <a:gd name="T111" fmla="*/ 408 h 869"/>
                <a:gd name="T112" fmla="*/ 433 w 688"/>
                <a:gd name="T113" fmla="*/ 415 h 869"/>
                <a:gd name="T114" fmla="*/ 414 w 688"/>
                <a:gd name="T115" fmla="*/ 425 h 869"/>
                <a:gd name="T116" fmla="*/ 393 w 688"/>
                <a:gd name="T117" fmla="*/ 432 h 869"/>
                <a:gd name="T118" fmla="*/ 360 w 688"/>
                <a:gd name="T119" fmla="*/ 437 h 869"/>
                <a:gd name="T120" fmla="*/ 342 w 688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8"/>
                <a:gd name="T184" fmla="*/ 0 h 869"/>
                <a:gd name="T185" fmla="*/ 688 w 688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8" h="869">
                  <a:moveTo>
                    <a:pt x="0" y="869"/>
                  </a:moveTo>
                  <a:lnTo>
                    <a:pt x="191" y="869"/>
                  </a:lnTo>
                  <a:lnTo>
                    <a:pt x="191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0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4" y="578"/>
                  </a:lnTo>
                  <a:lnTo>
                    <a:pt x="520" y="571"/>
                  </a:lnTo>
                  <a:lnTo>
                    <a:pt x="533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7" y="521"/>
                  </a:lnTo>
                  <a:lnTo>
                    <a:pt x="608" y="510"/>
                  </a:lnTo>
                  <a:lnTo>
                    <a:pt x="619" y="499"/>
                  </a:lnTo>
                  <a:lnTo>
                    <a:pt x="628" y="488"/>
                  </a:lnTo>
                  <a:lnTo>
                    <a:pt x="638" y="475"/>
                  </a:lnTo>
                  <a:lnTo>
                    <a:pt x="642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1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4" y="356"/>
                  </a:lnTo>
                  <a:lnTo>
                    <a:pt x="686" y="339"/>
                  </a:lnTo>
                  <a:lnTo>
                    <a:pt x="688" y="321"/>
                  </a:lnTo>
                  <a:lnTo>
                    <a:pt x="688" y="303"/>
                  </a:lnTo>
                  <a:lnTo>
                    <a:pt x="688" y="300"/>
                  </a:lnTo>
                  <a:lnTo>
                    <a:pt x="688" y="284"/>
                  </a:lnTo>
                  <a:lnTo>
                    <a:pt x="687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5" y="207"/>
                  </a:lnTo>
                  <a:lnTo>
                    <a:pt x="671" y="192"/>
                  </a:lnTo>
                  <a:lnTo>
                    <a:pt x="666" y="178"/>
                  </a:lnTo>
                  <a:lnTo>
                    <a:pt x="659" y="165"/>
                  </a:lnTo>
                  <a:lnTo>
                    <a:pt x="653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0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4" y="33"/>
                  </a:lnTo>
                  <a:lnTo>
                    <a:pt x="510" y="28"/>
                  </a:lnTo>
                  <a:lnTo>
                    <a:pt x="495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1" y="437"/>
                  </a:moveTo>
                  <a:lnTo>
                    <a:pt x="191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89" y="177"/>
                  </a:lnTo>
                  <a:lnTo>
                    <a:pt x="404" y="180"/>
                  </a:lnTo>
                  <a:lnTo>
                    <a:pt x="417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2" y="198"/>
                  </a:lnTo>
                  <a:lnTo>
                    <a:pt x="453" y="206"/>
                  </a:lnTo>
                  <a:lnTo>
                    <a:pt x="462" y="215"/>
                  </a:lnTo>
                  <a:lnTo>
                    <a:pt x="466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0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7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4" y="408"/>
                  </a:lnTo>
                  <a:lnTo>
                    <a:pt x="438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1" y="437"/>
                  </a:lnTo>
                  <a:lnTo>
                    <a:pt x="342" y="437"/>
                  </a:lnTo>
                  <a:lnTo>
                    <a:pt x="191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8234410" y="577850"/>
              <a:ext cx="133590" cy="158750"/>
            </a:xfrm>
            <a:custGeom>
              <a:avLst/>
              <a:gdLst>
                <a:gd name="T0" fmla="*/ 424 w 753"/>
                <a:gd name="T1" fmla="*/ 685 h 898"/>
                <a:gd name="T2" fmla="*/ 387 w 753"/>
                <a:gd name="T3" fmla="*/ 753 h 898"/>
                <a:gd name="T4" fmla="*/ 361 w 753"/>
                <a:gd name="T5" fmla="*/ 790 h 898"/>
                <a:gd name="T6" fmla="*/ 344 w 753"/>
                <a:gd name="T7" fmla="*/ 811 h 898"/>
                <a:gd name="T8" fmla="*/ 331 w 753"/>
                <a:gd name="T9" fmla="*/ 826 h 898"/>
                <a:gd name="T10" fmla="*/ 315 w 753"/>
                <a:gd name="T11" fmla="*/ 839 h 898"/>
                <a:gd name="T12" fmla="*/ 294 w 753"/>
                <a:gd name="T13" fmla="*/ 855 h 898"/>
                <a:gd name="T14" fmla="*/ 270 w 753"/>
                <a:gd name="T15" fmla="*/ 869 h 898"/>
                <a:gd name="T16" fmla="*/ 241 w 753"/>
                <a:gd name="T17" fmla="*/ 882 h 898"/>
                <a:gd name="T18" fmla="*/ 207 w 753"/>
                <a:gd name="T19" fmla="*/ 892 h 898"/>
                <a:gd name="T20" fmla="*/ 184 w 753"/>
                <a:gd name="T21" fmla="*/ 896 h 898"/>
                <a:gd name="T22" fmla="*/ 157 w 753"/>
                <a:gd name="T23" fmla="*/ 898 h 898"/>
                <a:gd name="T24" fmla="*/ 128 w 753"/>
                <a:gd name="T25" fmla="*/ 897 h 898"/>
                <a:gd name="T26" fmla="*/ 99 w 753"/>
                <a:gd name="T27" fmla="*/ 893 h 898"/>
                <a:gd name="T28" fmla="*/ 71 w 753"/>
                <a:gd name="T29" fmla="*/ 884 h 898"/>
                <a:gd name="T30" fmla="*/ 58 w 753"/>
                <a:gd name="T31" fmla="*/ 878 h 898"/>
                <a:gd name="T32" fmla="*/ 32 w 753"/>
                <a:gd name="T33" fmla="*/ 863 h 898"/>
                <a:gd name="T34" fmla="*/ 14 w 753"/>
                <a:gd name="T35" fmla="*/ 848 h 898"/>
                <a:gd name="T36" fmla="*/ 4 w 753"/>
                <a:gd name="T37" fmla="*/ 837 h 898"/>
                <a:gd name="T38" fmla="*/ 329 w 753"/>
                <a:gd name="T39" fmla="*/ 212 h 898"/>
                <a:gd name="T40" fmla="*/ 382 w 753"/>
                <a:gd name="T41" fmla="*/ 120 h 898"/>
                <a:gd name="T42" fmla="*/ 399 w 753"/>
                <a:gd name="T43" fmla="*/ 97 h 898"/>
                <a:gd name="T44" fmla="*/ 417 w 753"/>
                <a:gd name="T45" fmla="*/ 77 h 898"/>
                <a:gd name="T46" fmla="*/ 427 w 753"/>
                <a:gd name="T47" fmla="*/ 67 h 898"/>
                <a:gd name="T48" fmla="*/ 447 w 753"/>
                <a:gd name="T49" fmla="*/ 51 h 898"/>
                <a:gd name="T50" fmla="*/ 471 w 753"/>
                <a:gd name="T51" fmla="*/ 36 h 898"/>
                <a:gd name="T52" fmla="*/ 497 w 753"/>
                <a:gd name="T53" fmla="*/ 23 h 898"/>
                <a:gd name="T54" fmla="*/ 529 w 753"/>
                <a:gd name="T55" fmla="*/ 12 h 898"/>
                <a:gd name="T56" fmla="*/ 556 w 753"/>
                <a:gd name="T57" fmla="*/ 4 h 898"/>
                <a:gd name="T58" fmla="*/ 582 w 753"/>
                <a:gd name="T59" fmla="*/ 0 h 898"/>
                <a:gd name="T60" fmla="*/ 610 w 753"/>
                <a:gd name="T61" fmla="*/ 0 h 898"/>
                <a:gd name="T62" fmla="*/ 639 w 753"/>
                <a:gd name="T63" fmla="*/ 3 h 898"/>
                <a:gd name="T64" fmla="*/ 668 w 753"/>
                <a:gd name="T65" fmla="*/ 9 h 898"/>
                <a:gd name="T66" fmla="*/ 688 w 753"/>
                <a:gd name="T67" fmla="*/ 17 h 898"/>
                <a:gd name="T68" fmla="*/ 708 w 753"/>
                <a:gd name="T69" fmla="*/ 27 h 898"/>
                <a:gd name="T70" fmla="*/ 733 w 753"/>
                <a:gd name="T71" fmla="*/ 45 h 898"/>
                <a:gd name="T72" fmla="*/ 743 w 753"/>
                <a:gd name="T73" fmla="*/ 55 h 89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53"/>
                <a:gd name="T112" fmla="*/ 0 h 898"/>
                <a:gd name="T113" fmla="*/ 753 w 753"/>
                <a:gd name="T114" fmla="*/ 898 h 89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53" h="898">
                  <a:moveTo>
                    <a:pt x="753" y="67"/>
                  </a:moveTo>
                  <a:lnTo>
                    <a:pt x="424" y="685"/>
                  </a:lnTo>
                  <a:lnTo>
                    <a:pt x="402" y="724"/>
                  </a:lnTo>
                  <a:lnTo>
                    <a:pt x="387" y="753"/>
                  </a:lnTo>
                  <a:lnTo>
                    <a:pt x="370" y="778"/>
                  </a:lnTo>
                  <a:lnTo>
                    <a:pt x="361" y="790"/>
                  </a:lnTo>
                  <a:lnTo>
                    <a:pt x="353" y="801"/>
                  </a:lnTo>
                  <a:lnTo>
                    <a:pt x="344" y="811"/>
                  </a:lnTo>
                  <a:lnTo>
                    <a:pt x="336" y="821"/>
                  </a:lnTo>
                  <a:lnTo>
                    <a:pt x="331" y="826"/>
                  </a:lnTo>
                  <a:lnTo>
                    <a:pt x="325" y="830"/>
                  </a:lnTo>
                  <a:lnTo>
                    <a:pt x="315" y="839"/>
                  </a:lnTo>
                  <a:lnTo>
                    <a:pt x="305" y="847"/>
                  </a:lnTo>
                  <a:lnTo>
                    <a:pt x="294" y="855"/>
                  </a:lnTo>
                  <a:lnTo>
                    <a:pt x="282" y="863"/>
                  </a:lnTo>
                  <a:lnTo>
                    <a:pt x="270" y="869"/>
                  </a:lnTo>
                  <a:lnTo>
                    <a:pt x="255" y="875"/>
                  </a:lnTo>
                  <a:lnTo>
                    <a:pt x="241" y="882"/>
                  </a:lnTo>
                  <a:lnTo>
                    <a:pt x="224" y="886"/>
                  </a:lnTo>
                  <a:lnTo>
                    <a:pt x="207" y="892"/>
                  </a:lnTo>
                  <a:lnTo>
                    <a:pt x="196" y="894"/>
                  </a:lnTo>
                  <a:lnTo>
                    <a:pt x="184" y="896"/>
                  </a:lnTo>
                  <a:lnTo>
                    <a:pt x="170" y="897"/>
                  </a:lnTo>
                  <a:lnTo>
                    <a:pt x="157" y="898"/>
                  </a:lnTo>
                  <a:lnTo>
                    <a:pt x="142" y="898"/>
                  </a:lnTo>
                  <a:lnTo>
                    <a:pt x="128" y="897"/>
                  </a:lnTo>
                  <a:lnTo>
                    <a:pt x="113" y="895"/>
                  </a:lnTo>
                  <a:lnTo>
                    <a:pt x="99" y="893"/>
                  </a:lnTo>
                  <a:lnTo>
                    <a:pt x="86" y="888"/>
                  </a:lnTo>
                  <a:lnTo>
                    <a:pt x="71" y="884"/>
                  </a:lnTo>
                  <a:lnTo>
                    <a:pt x="64" y="882"/>
                  </a:lnTo>
                  <a:lnTo>
                    <a:pt x="58" y="878"/>
                  </a:lnTo>
                  <a:lnTo>
                    <a:pt x="44" y="871"/>
                  </a:lnTo>
                  <a:lnTo>
                    <a:pt x="32" y="863"/>
                  </a:lnTo>
                  <a:lnTo>
                    <a:pt x="20" y="854"/>
                  </a:lnTo>
                  <a:lnTo>
                    <a:pt x="14" y="848"/>
                  </a:lnTo>
                  <a:lnTo>
                    <a:pt x="10" y="843"/>
                  </a:lnTo>
                  <a:lnTo>
                    <a:pt x="4" y="837"/>
                  </a:lnTo>
                  <a:lnTo>
                    <a:pt x="0" y="830"/>
                  </a:lnTo>
                  <a:lnTo>
                    <a:pt x="329" y="212"/>
                  </a:lnTo>
                  <a:lnTo>
                    <a:pt x="366" y="145"/>
                  </a:lnTo>
                  <a:lnTo>
                    <a:pt x="382" y="120"/>
                  </a:lnTo>
                  <a:lnTo>
                    <a:pt x="391" y="109"/>
                  </a:lnTo>
                  <a:lnTo>
                    <a:pt x="399" y="97"/>
                  </a:lnTo>
                  <a:lnTo>
                    <a:pt x="408" y="86"/>
                  </a:lnTo>
                  <a:lnTo>
                    <a:pt x="417" y="77"/>
                  </a:lnTo>
                  <a:lnTo>
                    <a:pt x="423" y="72"/>
                  </a:lnTo>
                  <a:lnTo>
                    <a:pt x="427" y="67"/>
                  </a:lnTo>
                  <a:lnTo>
                    <a:pt x="437" y="58"/>
                  </a:lnTo>
                  <a:lnTo>
                    <a:pt x="447" y="51"/>
                  </a:lnTo>
                  <a:lnTo>
                    <a:pt x="458" y="43"/>
                  </a:lnTo>
                  <a:lnTo>
                    <a:pt x="471" y="36"/>
                  </a:lnTo>
                  <a:lnTo>
                    <a:pt x="483" y="29"/>
                  </a:lnTo>
                  <a:lnTo>
                    <a:pt x="497" y="23"/>
                  </a:lnTo>
                  <a:lnTo>
                    <a:pt x="512" y="17"/>
                  </a:lnTo>
                  <a:lnTo>
                    <a:pt x="529" y="12"/>
                  </a:lnTo>
                  <a:lnTo>
                    <a:pt x="545" y="6"/>
                  </a:lnTo>
                  <a:lnTo>
                    <a:pt x="556" y="4"/>
                  </a:lnTo>
                  <a:lnTo>
                    <a:pt x="569" y="2"/>
                  </a:lnTo>
                  <a:lnTo>
                    <a:pt x="582" y="0"/>
                  </a:lnTo>
                  <a:lnTo>
                    <a:pt x="596" y="0"/>
                  </a:lnTo>
                  <a:lnTo>
                    <a:pt x="610" y="0"/>
                  </a:lnTo>
                  <a:lnTo>
                    <a:pt x="625" y="0"/>
                  </a:lnTo>
                  <a:lnTo>
                    <a:pt x="639" y="3"/>
                  </a:lnTo>
                  <a:lnTo>
                    <a:pt x="654" y="6"/>
                  </a:lnTo>
                  <a:lnTo>
                    <a:pt x="668" y="9"/>
                  </a:lnTo>
                  <a:lnTo>
                    <a:pt x="681" y="14"/>
                  </a:lnTo>
                  <a:lnTo>
                    <a:pt x="688" y="17"/>
                  </a:lnTo>
                  <a:lnTo>
                    <a:pt x="695" y="19"/>
                  </a:lnTo>
                  <a:lnTo>
                    <a:pt x="708" y="27"/>
                  </a:lnTo>
                  <a:lnTo>
                    <a:pt x="721" y="35"/>
                  </a:lnTo>
                  <a:lnTo>
                    <a:pt x="733" y="45"/>
                  </a:lnTo>
                  <a:lnTo>
                    <a:pt x="738" y="49"/>
                  </a:lnTo>
                  <a:lnTo>
                    <a:pt x="743" y="55"/>
                  </a:lnTo>
                  <a:lnTo>
                    <a:pt x="753" y="67"/>
                  </a:lnTo>
                  <a:close/>
                </a:path>
              </a:pathLst>
            </a:custGeom>
            <a:solidFill>
              <a:srgbClr val="C53E2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8326389" y="577850"/>
              <a:ext cx="13359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4 w 753"/>
                <a:gd name="T7" fmla="*/ 802 h 899"/>
                <a:gd name="T8" fmla="*/ 336 w 753"/>
                <a:gd name="T9" fmla="*/ 822 h 899"/>
                <a:gd name="T10" fmla="*/ 316 w 753"/>
                <a:gd name="T11" fmla="*/ 840 h 899"/>
                <a:gd name="T12" fmla="*/ 295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5 w 753"/>
                <a:gd name="T31" fmla="*/ 889 h 899"/>
                <a:gd name="T32" fmla="*/ 71 w 753"/>
                <a:gd name="T33" fmla="*/ 885 h 899"/>
                <a:gd name="T34" fmla="*/ 45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9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6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2 w 753"/>
                <a:gd name="T73" fmla="*/ 15 h 899"/>
                <a:gd name="T74" fmla="*/ 709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5" y="889"/>
                  </a:lnTo>
                  <a:lnTo>
                    <a:pt x="71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6642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8418369" y="577850"/>
              <a:ext cx="133590" cy="158750"/>
            </a:xfrm>
            <a:custGeom>
              <a:avLst/>
              <a:gdLst>
                <a:gd name="T0" fmla="*/ 754 w 754"/>
                <a:gd name="T1" fmla="*/ 68 h 899"/>
                <a:gd name="T2" fmla="*/ 424 w 754"/>
                <a:gd name="T3" fmla="*/ 686 h 899"/>
                <a:gd name="T4" fmla="*/ 387 w 754"/>
                <a:gd name="T5" fmla="*/ 753 h 899"/>
                <a:gd name="T6" fmla="*/ 354 w 754"/>
                <a:gd name="T7" fmla="*/ 802 h 899"/>
                <a:gd name="T8" fmla="*/ 336 w 754"/>
                <a:gd name="T9" fmla="*/ 822 h 899"/>
                <a:gd name="T10" fmla="*/ 316 w 754"/>
                <a:gd name="T11" fmla="*/ 840 h 899"/>
                <a:gd name="T12" fmla="*/ 295 w 754"/>
                <a:gd name="T13" fmla="*/ 856 h 899"/>
                <a:gd name="T14" fmla="*/ 283 w 754"/>
                <a:gd name="T15" fmla="*/ 864 h 899"/>
                <a:gd name="T16" fmla="*/ 269 w 754"/>
                <a:gd name="T17" fmla="*/ 870 h 899"/>
                <a:gd name="T18" fmla="*/ 241 w 754"/>
                <a:gd name="T19" fmla="*/ 881 h 899"/>
                <a:gd name="T20" fmla="*/ 208 w 754"/>
                <a:gd name="T21" fmla="*/ 893 h 899"/>
                <a:gd name="T22" fmla="*/ 184 w 754"/>
                <a:gd name="T23" fmla="*/ 897 h 899"/>
                <a:gd name="T24" fmla="*/ 158 w 754"/>
                <a:gd name="T25" fmla="*/ 899 h 899"/>
                <a:gd name="T26" fmla="*/ 129 w 754"/>
                <a:gd name="T27" fmla="*/ 898 h 899"/>
                <a:gd name="T28" fmla="*/ 100 w 754"/>
                <a:gd name="T29" fmla="*/ 894 h 899"/>
                <a:gd name="T30" fmla="*/ 85 w 754"/>
                <a:gd name="T31" fmla="*/ 889 h 899"/>
                <a:gd name="T32" fmla="*/ 72 w 754"/>
                <a:gd name="T33" fmla="*/ 885 h 899"/>
                <a:gd name="T34" fmla="*/ 45 w 754"/>
                <a:gd name="T35" fmla="*/ 872 h 899"/>
                <a:gd name="T36" fmla="*/ 20 w 754"/>
                <a:gd name="T37" fmla="*/ 855 h 899"/>
                <a:gd name="T38" fmla="*/ 10 w 754"/>
                <a:gd name="T39" fmla="*/ 844 h 899"/>
                <a:gd name="T40" fmla="*/ 0 w 754"/>
                <a:gd name="T41" fmla="*/ 831 h 899"/>
                <a:gd name="T42" fmla="*/ 329 w 754"/>
                <a:gd name="T43" fmla="*/ 213 h 899"/>
                <a:gd name="T44" fmla="*/ 366 w 754"/>
                <a:gd name="T45" fmla="*/ 146 h 899"/>
                <a:gd name="T46" fmla="*/ 400 w 754"/>
                <a:gd name="T47" fmla="*/ 98 h 899"/>
                <a:gd name="T48" fmla="*/ 418 w 754"/>
                <a:gd name="T49" fmla="*/ 77 h 899"/>
                <a:gd name="T50" fmla="*/ 438 w 754"/>
                <a:gd name="T51" fmla="*/ 59 h 899"/>
                <a:gd name="T52" fmla="*/ 459 w 754"/>
                <a:gd name="T53" fmla="*/ 44 h 899"/>
                <a:gd name="T54" fmla="*/ 471 w 754"/>
                <a:gd name="T55" fmla="*/ 37 h 899"/>
                <a:gd name="T56" fmla="*/ 483 w 754"/>
                <a:gd name="T57" fmla="*/ 30 h 899"/>
                <a:gd name="T58" fmla="*/ 512 w 754"/>
                <a:gd name="T59" fmla="*/ 18 h 899"/>
                <a:gd name="T60" fmla="*/ 546 w 754"/>
                <a:gd name="T61" fmla="*/ 7 h 899"/>
                <a:gd name="T62" fmla="*/ 569 w 754"/>
                <a:gd name="T63" fmla="*/ 3 h 899"/>
                <a:gd name="T64" fmla="*/ 596 w 754"/>
                <a:gd name="T65" fmla="*/ 0 h 899"/>
                <a:gd name="T66" fmla="*/ 625 w 754"/>
                <a:gd name="T67" fmla="*/ 1 h 899"/>
                <a:gd name="T68" fmla="*/ 654 w 754"/>
                <a:gd name="T69" fmla="*/ 6 h 899"/>
                <a:gd name="T70" fmla="*/ 668 w 754"/>
                <a:gd name="T71" fmla="*/ 10 h 899"/>
                <a:gd name="T72" fmla="*/ 682 w 754"/>
                <a:gd name="T73" fmla="*/ 15 h 899"/>
                <a:gd name="T74" fmla="*/ 709 w 754"/>
                <a:gd name="T75" fmla="*/ 28 h 899"/>
                <a:gd name="T76" fmla="*/ 733 w 754"/>
                <a:gd name="T77" fmla="*/ 45 h 899"/>
                <a:gd name="T78" fmla="*/ 744 w 754"/>
                <a:gd name="T79" fmla="*/ 56 h 899"/>
                <a:gd name="T80" fmla="*/ 754 w 754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4"/>
                <a:gd name="T124" fmla="*/ 0 h 899"/>
                <a:gd name="T125" fmla="*/ 754 w 754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4" h="899">
                  <a:moveTo>
                    <a:pt x="754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3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8" y="893"/>
                  </a:lnTo>
                  <a:lnTo>
                    <a:pt x="184" y="897"/>
                  </a:lnTo>
                  <a:lnTo>
                    <a:pt x="158" y="899"/>
                  </a:lnTo>
                  <a:lnTo>
                    <a:pt x="129" y="898"/>
                  </a:lnTo>
                  <a:lnTo>
                    <a:pt x="100" y="894"/>
                  </a:lnTo>
                  <a:lnTo>
                    <a:pt x="85" y="889"/>
                  </a:lnTo>
                  <a:lnTo>
                    <a:pt x="72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400" y="98"/>
                  </a:lnTo>
                  <a:lnTo>
                    <a:pt x="418" y="77"/>
                  </a:lnTo>
                  <a:lnTo>
                    <a:pt x="438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8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4" y="56"/>
                  </a:lnTo>
                  <a:lnTo>
                    <a:pt x="754" y="68"/>
                  </a:lnTo>
                  <a:close/>
                </a:path>
              </a:pathLst>
            </a:custGeom>
            <a:solidFill>
              <a:srgbClr val="8DB8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8510348" y="577850"/>
              <a:ext cx="13359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3 w 753"/>
                <a:gd name="T7" fmla="*/ 802 h 899"/>
                <a:gd name="T8" fmla="*/ 335 w 753"/>
                <a:gd name="T9" fmla="*/ 822 h 899"/>
                <a:gd name="T10" fmla="*/ 315 w 753"/>
                <a:gd name="T11" fmla="*/ 840 h 899"/>
                <a:gd name="T12" fmla="*/ 294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4 w 753"/>
                <a:gd name="T31" fmla="*/ 889 h 899"/>
                <a:gd name="T32" fmla="*/ 71 w 753"/>
                <a:gd name="T33" fmla="*/ 885 h 899"/>
                <a:gd name="T34" fmla="*/ 44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8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5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1 w 753"/>
                <a:gd name="T73" fmla="*/ 15 h 899"/>
                <a:gd name="T74" fmla="*/ 708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3" y="802"/>
                  </a:lnTo>
                  <a:lnTo>
                    <a:pt x="335" y="822"/>
                  </a:lnTo>
                  <a:lnTo>
                    <a:pt x="315" y="840"/>
                  </a:lnTo>
                  <a:lnTo>
                    <a:pt x="294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4" y="889"/>
                  </a:lnTo>
                  <a:lnTo>
                    <a:pt x="71" y="885"/>
                  </a:lnTo>
                  <a:lnTo>
                    <a:pt x="44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8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5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1" y="15"/>
                  </a:lnTo>
                  <a:lnTo>
                    <a:pt x="708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3978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</p:grpSp>
      <p:sp>
        <p:nvSpPr>
          <p:cNvPr id="50179" name="Title Placeholder 1"/>
          <p:cNvSpPr>
            <a:spLocks noGrp="1"/>
          </p:cNvSpPr>
          <p:nvPr>
            <p:ph type="ctrTitle"/>
          </p:nvPr>
        </p:nvSpPr>
        <p:spPr>
          <a:xfrm>
            <a:off x="3132138" y="1989138"/>
            <a:ext cx="5292725" cy="1079500"/>
          </a:xfrm>
        </p:spPr>
        <p:txBody>
          <a:bodyPr anchor="t"/>
          <a:lstStyle>
            <a:lvl1pPr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0180" name="Text Placeholder 2"/>
          <p:cNvSpPr>
            <a:spLocks noGrp="1"/>
          </p:cNvSpPr>
          <p:nvPr>
            <p:ph type="subTitle" idx="1"/>
          </p:nvPr>
        </p:nvSpPr>
        <p:spPr>
          <a:xfrm>
            <a:off x="3132138" y="3068638"/>
            <a:ext cx="5292725" cy="792162"/>
          </a:xfrm>
        </p:spPr>
        <p:txBody>
          <a:bodyPr/>
          <a:lstStyle>
            <a:lvl1pPr marL="0" indent="0">
              <a:buFont typeface="Arial" charset="0"/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3132138" y="3933825"/>
            <a:ext cx="1368425" cy="358775"/>
          </a:xfrm>
        </p:spPr>
        <p:txBody>
          <a:bodyPr/>
          <a:lstStyle>
            <a:lvl1pPr>
              <a:defRPr sz="1600">
                <a:solidFill>
                  <a:srgbClr val="696969"/>
                </a:solidFill>
              </a:defRPr>
            </a:lvl1pPr>
          </a:lstStyle>
          <a:p>
            <a:fld id="{72F5BBC9-8C2E-4C0B-BC1F-3E219D255421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00563" y="3933825"/>
            <a:ext cx="3924300" cy="358775"/>
          </a:xfrm>
        </p:spPr>
        <p:txBody>
          <a:bodyPr/>
          <a:lstStyle>
            <a:lvl1pPr algn="l">
              <a:defRPr sz="1600">
                <a:solidFill>
                  <a:srgbClr val="696969"/>
                </a:solidFill>
              </a:defRPr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CDAFB-ABF4-4EF9-913F-A3EE3B5272A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F0EA69-231D-4E2B-925A-77E83754B8D9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36DDE5-9D13-42A4-8F7F-7BB1CDE12F6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480175" y="404813"/>
            <a:ext cx="1908175" cy="5832475"/>
          </a:xfrm>
        </p:spPr>
        <p:txBody>
          <a:bodyPr vert="eaVert"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55650" y="404813"/>
            <a:ext cx="5572125" cy="583247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B8FD05-C3B5-4CA3-B38A-E312BF930F98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526C5F-8EEF-48BB-A1E2-62CFF320A4B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1"/>
          <p:cNvCxnSpPr>
            <a:cxnSpLocks noChangeShapeType="1"/>
          </p:cNvCxnSpPr>
          <p:nvPr/>
        </p:nvCxnSpPr>
        <p:spPr bwMode="auto">
          <a:xfrm>
            <a:off x="3240088" y="3929063"/>
            <a:ext cx="5903912" cy="0"/>
          </a:xfrm>
          <a:prstGeom prst="line">
            <a:avLst/>
          </a:prstGeom>
          <a:noFill/>
          <a:ln w="19050">
            <a:solidFill>
              <a:srgbClr val="A5A5A5"/>
            </a:solidFill>
            <a:round/>
            <a:headEnd/>
            <a:tailEnd/>
          </a:ln>
        </p:spPr>
      </p:cxn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3268663" y="1000125"/>
            <a:ext cx="2589212" cy="460375"/>
            <a:chOff x="6858000" y="577850"/>
            <a:chExt cx="1785938" cy="317500"/>
          </a:xfrm>
        </p:grpSpPr>
        <p:sp>
          <p:nvSpPr>
            <p:cNvPr id="6" name="Freeform 6"/>
            <p:cNvSpPr>
              <a:spLocks noEditPoints="1"/>
            </p:cNvSpPr>
            <p:nvPr userDrawn="1"/>
          </p:nvSpPr>
          <p:spPr bwMode="auto">
            <a:xfrm>
              <a:off x="6858000" y="739884"/>
              <a:ext cx="122640" cy="152181"/>
            </a:xfrm>
            <a:custGeom>
              <a:avLst/>
              <a:gdLst>
                <a:gd name="T0" fmla="*/ 192 w 689"/>
                <a:gd name="T1" fmla="*/ 869 h 869"/>
                <a:gd name="T2" fmla="*/ 337 w 689"/>
                <a:gd name="T3" fmla="*/ 608 h 869"/>
                <a:gd name="T4" fmla="*/ 373 w 689"/>
                <a:gd name="T5" fmla="*/ 607 h 869"/>
                <a:gd name="T6" fmla="*/ 408 w 689"/>
                <a:gd name="T7" fmla="*/ 602 h 869"/>
                <a:gd name="T8" fmla="*/ 442 w 689"/>
                <a:gd name="T9" fmla="*/ 597 h 869"/>
                <a:gd name="T10" fmla="*/ 474 w 689"/>
                <a:gd name="T11" fmla="*/ 588 h 869"/>
                <a:gd name="T12" fmla="*/ 498 w 689"/>
                <a:gd name="T13" fmla="*/ 580 h 869"/>
                <a:gd name="T14" fmla="*/ 520 w 689"/>
                <a:gd name="T15" fmla="*/ 571 h 869"/>
                <a:gd name="T16" fmla="*/ 548 w 689"/>
                <a:gd name="T17" fmla="*/ 557 h 869"/>
                <a:gd name="T18" fmla="*/ 574 w 689"/>
                <a:gd name="T19" fmla="*/ 540 h 869"/>
                <a:gd name="T20" fmla="*/ 598 w 689"/>
                <a:gd name="T21" fmla="*/ 521 h 869"/>
                <a:gd name="T22" fmla="*/ 619 w 689"/>
                <a:gd name="T23" fmla="*/ 499 h 869"/>
                <a:gd name="T24" fmla="*/ 638 w 689"/>
                <a:gd name="T25" fmla="*/ 475 h 869"/>
                <a:gd name="T26" fmla="*/ 646 w 689"/>
                <a:gd name="T27" fmla="*/ 462 h 869"/>
                <a:gd name="T28" fmla="*/ 662 w 689"/>
                <a:gd name="T29" fmla="*/ 435 h 869"/>
                <a:gd name="T30" fmla="*/ 673 w 689"/>
                <a:gd name="T31" fmla="*/ 405 h 869"/>
                <a:gd name="T32" fmla="*/ 682 w 689"/>
                <a:gd name="T33" fmla="*/ 373 h 869"/>
                <a:gd name="T34" fmla="*/ 688 w 689"/>
                <a:gd name="T35" fmla="*/ 339 h 869"/>
                <a:gd name="T36" fmla="*/ 689 w 689"/>
                <a:gd name="T37" fmla="*/ 303 h 869"/>
                <a:gd name="T38" fmla="*/ 689 w 689"/>
                <a:gd name="T39" fmla="*/ 284 h 869"/>
                <a:gd name="T40" fmla="*/ 685 w 689"/>
                <a:gd name="T41" fmla="*/ 251 h 869"/>
                <a:gd name="T42" fmla="*/ 680 w 689"/>
                <a:gd name="T43" fmla="*/ 221 h 869"/>
                <a:gd name="T44" fmla="*/ 672 w 689"/>
                <a:gd name="T45" fmla="*/ 192 h 869"/>
                <a:gd name="T46" fmla="*/ 660 w 689"/>
                <a:gd name="T47" fmla="*/ 165 h 869"/>
                <a:gd name="T48" fmla="*/ 646 w 689"/>
                <a:gd name="T49" fmla="*/ 139 h 869"/>
                <a:gd name="T50" fmla="*/ 629 w 689"/>
                <a:gd name="T51" fmla="*/ 116 h 869"/>
                <a:gd name="T52" fmla="*/ 610 w 689"/>
                <a:gd name="T53" fmla="*/ 93 h 869"/>
                <a:gd name="T54" fmla="*/ 589 w 689"/>
                <a:gd name="T55" fmla="*/ 73 h 869"/>
                <a:gd name="T56" fmla="*/ 565 w 689"/>
                <a:gd name="T57" fmla="*/ 55 h 869"/>
                <a:gd name="T58" fmla="*/ 539 w 689"/>
                <a:gd name="T59" fmla="*/ 41 h 869"/>
                <a:gd name="T60" fmla="*/ 510 w 689"/>
                <a:gd name="T61" fmla="*/ 28 h 869"/>
                <a:gd name="T62" fmla="*/ 480 w 689"/>
                <a:gd name="T63" fmla="*/ 16 h 869"/>
                <a:gd name="T64" fmla="*/ 446 w 689"/>
                <a:gd name="T65" fmla="*/ 9 h 869"/>
                <a:gd name="T66" fmla="*/ 412 w 689"/>
                <a:gd name="T67" fmla="*/ 3 h 869"/>
                <a:gd name="T68" fmla="*/ 394 w 689"/>
                <a:gd name="T69" fmla="*/ 1 h 869"/>
                <a:gd name="T70" fmla="*/ 356 w 689"/>
                <a:gd name="T71" fmla="*/ 0 h 869"/>
                <a:gd name="T72" fmla="*/ 0 w 689"/>
                <a:gd name="T73" fmla="*/ 869 h 869"/>
                <a:gd name="T74" fmla="*/ 192 w 689"/>
                <a:gd name="T75" fmla="*/ 172 h 869"/>
                <a:gd name="T76" fmla="*/ 357 w 689"/>
                <a:gd name="T77" fmla="*/ 172 h 869"/>
                <a:gd name="T78" fmla="*/ 390 w 689"/>
                <a:gd name="T79" fmla="*/ 177 h 869"/>
                <a:gd name="T80" fmla="*/ 419 w 689"/>
                <a:gd name="T81" fmla="*/ 186 h 869"/>
                <a:gd name="T82" fmla="*/ 431 w 689"/>
                <a:gd name="T83" fmla="*/ 191 h 869"/>
                <a:gd name="T84" fmla="*/ 453 w 689"/>
                <a:gd name="T85" fmla="*/ 206 h 869"/>
                <a:gd name="T86" fmla="*/ 467 w 689"/>
                <a:gd name="T87" fmla="*/ 219 h 869"/>
                <a:gd name="T88" fmla="*/ 478 w 689"/>
                <a:gd name="T89" fmla="*/ 235 h 869"/>
                <a:gd name="T90" fmla="*/ 489 w 689"/>
                <a:gd name="T91" fmla="*/ 259 h 869"/>
                <a:gd name="T92" fmla="*/ 492 w 689"/>
                <a:gd name="T93" fmla="*/ 274 h 869"/>
                <a:gd name="T94" fmla="*/ 494 w 689"/>
                <a:gd name="T95" fmla="*/ 288 h 869"/>
                <a:gd name="T96" fmla="*/ 496 w 689"/>
                <a:gd name="T97" fmla="*/ 304 h 869"/>
                <a:gd name="T98" fmla="*/ 494 w 689"/>
                <a:gd name="T99" fmla="*/ 319 h 869"/>
                <a:gd name="T100" fmla="*/ 489 w 689"/>
                <a:gd name="T101" fmla="*/ 346 h 869"/>
                <a:gd name="T102" fmla="*/ 479 w 689"/>
                <a:gd name="T103" fmla="*/ 370 h 869"/>
                <a:gd name="T104" fmla="*/ 472 w 689"/>
                <a:gd name="T105" fmla="*/ 381 h 869"/>
                <a:gd name="T106" fmla="*/ 464 w 689"/>
                <a:gd name="T107" fmla="*/ 391 h 869"/>
                <a:gd name="T108" fmla="*/ 455 w 689"/>
                <a:gd name="T109" fmla="*/ 400 h 869"/>
                <a:gd name="T110" fmla="*/ 445 w 689"/>
                <a:gd name="T111" fmla="*/ 408 h 869"/>
                <a:gd name="T112" fmla="*/ 433 w 689"/>
                <a:gd name="T113" fmla="*/ 415 h 869"/>
                <a:gd name="T114" fmla="*/ 414 w 689"/>
                <a:gd name="T115" fmla="*/ 425 h 869"/>
                <a:gd name="T116" fmla="*/ 393 w 689"/>
                <a:gd name="T117" fmla="*/ 432 h 869"/>
                <a:gd name="T118" fmla="*/ 360 w 689"/>
                <a:gd name="T119" fmla="*/ 437 h 869"/>
                <a:gd name="T120" fmla="*/ 344 w 689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9"/>
                <a:gd name="T184" fmla="*/ 0 h 869"/>
                <a:gd name="T185" fmla="*/ 689 w 689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9" h="869">
                  <a:moveTo>
                    <a:pt x="0" y="869"/>
                  </a:moveTo>
                  <a:lnTo>
                    <a:pt x="192" y="869"/>
                  </a:lnTo>
                  <a:lnTo>
                    <a:pt x="192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1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6" y="578"/>
                  </a:lnTo>
                  <a:lnTo>
                    <a:pt x="520" y="571"/>
                  </a:lnTo>
                  <a:lnTo>
                    <a:pt x="535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8" y="521"/>
                  </a:lnTo>
                  <a:lnTo>
                    <a:pt x="609" y="510"/>
                  </a:lnTo>
                  <a:lnTo>
                    <a:pt x="619" y="499"/>
                  </a:lnTo>
                  <a:lnTo>
                    <a:pt x="629" y="488"/>
                  </a:lnTo>
                  <a:lnTo>
                    <a:pt x="638" y="475"/>
                  </a:lnTo>
                  <a:lnTo>
                    <a:pt x="643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2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5" y="356"/>
                  </a:lnTo>
                  <a:lnTo>
                    <a:pt x="688" y="339"/>
                  </a:lnTo>
                  <a:lnTo>
                    <a:pt x="689" y="321"/>
                  </a:lnTo>
                  <a:lnTo>
                    <a:pt x="689" y="303"/>
                  </a:lnTo>
                  <a:lnTo>
                    <a:pt x="689" y="300"/>
                  </a:lnTo>
                  <a:lnTo>
                    <a:pt x="689" y="284"/>
                  </a:lnTo>
                  <a:lnTo>
                    <a:pt x="688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6" y="207"/>
                  </a:lnTo>
                  <a:lnTo>
                    <a:pt x="672" y="192"/>
                  </a:lnTo>
                  <a:lnTo>
                    <a:pt x="666" y="178"/>
                  </a:lnTo>
                  <a:lnTo>
                    <a:pt x="660" y="165"/>
                  </a:lnTo>
                  <a:lnTo>
                    <a:pt x="654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1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5" y="33"/>
                  </a:lnTo>
                  <a:lnTo>
                    <a:pt x="510" y="28"/>
                  </a:lnTo>
                  <a:lnTo>
                    <a:pt x="496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37"/>
                  </a:moveTo>
                  <a:lnTo>
                    <a:pt x="192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90" y="177"/>
                  </a:lnTo>
                  <a:lnTo>
                    <a:pt x="404" y="180"/>
                  </a:lnTo>
                  <a:lnTo>
                    <a:pt x="419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3" y="198"/>
                  </a:lnTo>
                  <a:lnTo>
                    <a:pt x="453" y="206"/>
                  </a:lnTo>
                  <a:lnTo>
                    <a:pt x="463" y="215"/>
                  </a:lnTo>
                  <a:lnTo>
                    <a:pt x="467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1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6" y="304"/>
                  </a:lnTo>
                  <a:lnTo>
                    <a:pt x="496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9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5" y="408"/>
                  </a:lnTo>
                  <a:lnTo>
                    <a:pt x="440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3" y="437"/>
                  </a:lnTo>
                  <a:lnTo>
                    <a:pt x="344" y="437"/>
                  </a:lnTo>
                  <a:lnTo>
                    <a:pt x="192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009109" y="739884"/>
              <a:ext cx="139064" cy="152181"/>
            </a:xfrm>
            <a:custGeom>
              <a:avLst/>
              <a:gdLst>
                <a:gd name="T0" fmla="*/ 0 w 791"/>
                <a:gd name="T1" fmla="*/ 869 h 869"/>
                <a:gd name="T2" fmla="*/ 191 w 791"/>
                <a:gd name="T3" fmla="*/ 869 h 869"/>
                <a:gd name="T4" fmla="*/ 191 w 791"/>
                <a:gd name="T5" fmla="*/ 602 h 869"/>
                <a:gd name="T6" fmla="*/ 291 w 791"/>
                <a:gd name="T7" fmla="*/ 499 h 869"/>
                <a:gd name="T8" fmla="*/ 561 w 791"/>
                <a:gd name="T9" fmla="*/ 869 h 869"/>
                <a:gd name="T10" fmla="*/ 791 w 791"/>
                <a:gd name="T11" fmla="*/ 869 h 869"/>
                <a:gd name="T12" fmla="*/ 421 w 791"/>
                <a:gd name="T13" fmla="*/ 368 h 869"/>
                <a:gd name="T14" fmla="*/ 776 w 791"/>
                <a:gd name="T15" fmla="*/ 0 h 869"/>
                <a:gd name="T16" fmla="*/ 544 w 791"/>
                <a:gd name="T17" fmla="*/ 0 h 869"/>
                <a:gd name="T18" fmla="*/ 191 w 791"/>
                <a:gd name="T19" fmla="*/ 380 h 869"/>
                <a:gd name="T20" fmla="*/ 191 w 791"/>
                <a:gd name="T21" fmla="*/ 0 h 869"/>
                <a:gd name="T22" fmla="*/ 0 w 791"/>
                <a:gd name="T23" fmla="*/ 0 h 869"/>
                <a:gd name="T24" fmla="*/ 0 w 791"/>
                <a:gd name="T25" fmla="*/ 869 h 8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91"/>
                <a:gd name="T40" fmla="*/ 0 h 869"/>
                <a:gd name="T41" fmla="*/ 791 w 791"/>
                <a:gd name="T42" fmla="*/ 869 h 8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91" h="869">
                  <a:moveTo>
                    <a:pt x="0" y="869"/>
                  </a:moveTo>
                  <a:lnTo>
                    <a:pt x="191" y="869"/>
                  </a:lnTo>
                  <a:lnTo>
                    <a:pt x="191" y="602"/>
                  </a:lnTo>
                  <a:lnTo>
                    <a:pt x="291" y="499"/>
                  </a:lnTo>
                  <a:lnTo>
                    <a:pt x="561" y="869"/>
                  </a:lnTo>
                  <a:lnTo>
                    <a:pt x="791" y="869"/>
                  </a:lnTo>
                  <a:lnTo>
                    <a:pt x="421" y="368"/>
                  </a:lnTo>
                  <a:lnTo>
                    <a:pt x="776" y="0"/>
                  </a:lnTo>
                  <a:lnTo>
                    <a:pt x="544" y="0"/>
                  </a:lnTo>
                  <a:lnTo>
                    <a:pt x="191" y="380"/>
                  </a:lnTo>
                  <a:lnTo>
                    <a:pt x="191" y="0"/>
                  </a:lnTo>
                  <a:lnTo>
                    <a:pt x="0" y="0"/>
                  </a:lnTo>
                  <a:lnTo>
                    <a:pt x="0" y="8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7153649" y="736600"/>
              <a:ext cx="141254" cy="158750"/>
            </a:xfrm>
            <a:custGeom>
              <a:avLst/>
              <a:gdLst>
                <a:gd name="T0" fmla="*/ 520 w 803"/>
                <a:gd name="T1" fmla="*/ 894 h 898"/>
                <a:gd name="T2" fmla="*/ 573 w 803"/>
                <a:gd name="T3" fmla="*/ 885 h 898"/>
                <a:gd name="T4" fmla="*/ 621 w 803"/>
                <a:gd name="T5" fmla="*/ 870 h 898"/>
                <a:gd name="T6" fmla="*/ 685 w 803"/>
                <a:gd name="T7" fmla="*/ 840 h 898"/>
                <a:gd name="T8" fmla="*/ 751 w 803"/>
                <a:gd name="T9" fmla="*/ 793 h 898"/>
                <a:gd name="T10" fmla="*/ 681 w 803"/>
                <a:gd name="T11" fmla="*/ 621 h 898"/>
                <a:gd name="T12" fmla="*/ 619 w 803"/>
                <a:gd name="T13" fmla="*/ 671 h 898"/>
                <a:gd name="T14" fmla="*/ 565 w 803"/>
                <a:gd name="T15" fmla="*/ 701 h 898"/>
                <a:gd name="T16" fmla="*/ 505 w 803"/>
                <a:gd name="T17" fmla="*/ 718 h 898"/>
                <a:gd name="T18" fmla="*/ 439 w 803"/>
                <a:gd name="T19" fmla="*/ 722 h 898"/>
                <a:gd name="T20" fmla="*/ 386 w 803"/>
                <a:gd name="T21" fmla="*/ 713 h 898"/>
                <a:gd name="T22" fmla="*/ 338 w 803"/>
                <a:gd name="T23" fmla="*/ 694 h 898"/>
                <a:gd name="T24" fmla="*/ 297 w 803"/>
                <a:gd name="T25" fmla="*/ 667 h 898"/>
                <a:gd name="T26" fmla="*/ 263 w 803"/>
                <a:gd name="T27" fmla="*/ 632 h 898"/>
                <a:gd name="T28" fmla="*/ 235 w 803"/>
                <a:gd name="T29" fmla="*/ 589 h 898"/>
                <a:gd name="T30" fmla="*/ 215 w 803"/>
                <a:gd name="T31" fmla="*/ 542 h 898"/>
                <a:gd name="T32" fmla="*/ 201 w 803"/>
                <a:gd name="T33" fmla="*/ 477 h 898"/>
                <a:gd name="T34" fmla="*/ 200 w 803"/>
                <a:gd name="T35" fmla="*/ 432 h 898"/>
                <a:gd name="T36" fmla="*/ 208 w 803"/>
                <a:gd name="T37" fmla="*/ 379 h 898"/>
                <a:gd name="T38" fmla="*/ 223 w 803"/>
                <a:gd name="T39" fmla="*/ 330 h 898"/>
                <a:gd name="T40" fmla="*/ 248 w 803"/>
                <a:gd name="T41" fmla="*/ 284 h 898"/>
                <a:gd name="T42" fmla="*/ 280 w 803"/>
                <a:gd name="T43" fmla="*/ 246 h 898"/>
                <a:gd name="T44" fmla="*/ 318 w 803"/>
                <a:gd name="T45" fmla="*/ 215 h 898"/>
                <a:gd name="T46" fmla="*/ 363 w 803"/>
                <a:gd name="T47" fmla="*/ 193 h 898"/>
                <a:gd name="T48" fmla="*/ 400 w 803"/>
                <a:gd name="T49" fmla="*/ 182 h 898"/>
                <a:gd name="T50" fmla="*/ 452 w 803"/>
                <a:gd name="T51" fmla="*/ 176 h 898"/>
                <a:gd name="T52" fmla="*/ 515 w 803"/>
                <a:gd name="T53" fmla="*/ 183 h 898"/>
                <a:gd name="T54" fmla="*/ 572 w 803"/>
                <a:gd name="T55" fmla="*/ 202 h 898"/>
                <a:gd name="T56" fmla="*/ 624 w 803"/>
                <a:gd name="T57" fmla="*/ 233 h 898"/>
                <a:gd name="T58" fmla="*/ 781 w 803"/>
                <a:gd name="T59" fmla="*/ 119 h 898"/>
                <a:gd name="T60" fmla="*/ 732 w 803"/>
                <a:gd name="T61" fmla="*/ 79 h 898"/>
                <a:gd name="T62" fmla="*/ 656 w 803"/>
                <a:gd name="T63" fmla="*/ 37 h 898"/>
                <a:gd name="T64" fmla="*/ 590 w 803"/>
                <a:gd name="T65" fmla="*/ 15 h 898"/>
                <a:gd name="T66" fmla="*/ 513 w 803"/>
                <a:gd name="T67" fmla="*/ 2 h 898"/>
                <a:gd name="T68" fmla="*/ 429 w 803"/>
                <a:gd name="T69" fmla="*/ 0 h 898"/>
                <a:gd name="T70" fmla="*/ 346 w 803"/>
                <a:gd name="T71" fmla="*/ 11 h 898"/>
                <a:gd name="T72" fmla="*/ 270 w 803"/>
                <a:gd name="T73" fmla="*/ 35 h 898"/>
                <a:gd name="T74" fmla="*/ 211 w 803"/>
                <a:gd name="T75" fmla="*/ 65 h 898"/>
                <a:gd name="T76" fmla="*/ 150 w 803"/>
                <a:gd name="T77" fmla="*/ 109 h 898"/>
                <a:gd name="T78" fmla="*/ 112 w 803"/>
                <a:gd name="T79" fmla="*/ 147 h 898"/>
                <a:gd name="T80" fmla="*/ 62 w 803"/>
                <a:gd name="T81" fmla="*/ 216 h 898"/>
                <a:gd name="T82" fmla="*/ 29 w 803"/>
                <a:gd name="T83" fmla="*/ 284 h 898"/>
                <a:gd name="T84" fmla="*/ 8 w 803"/>
                <a:gd name="T85" fmla="*/ 359 h 898"/>
                <a:gd name="T86" fmla="*/ 0 w 803"/>
                <a:gd name="T87" fmla="*/ 426 h 898"/>
                <a:gd name="T88" fmla="*/ 1 w 803"/>
                <a:gd name="T89" fmla="*/ 486 h 898"/>
                <a:gd name="T90" fmla="*/ 14 w 803"/>
                <a:gd name="T91" fmla="*/ 564 h 898"/>
                <a:gd name="T92" fmla="*/ 34 w 803"/>
                <a:gd name="T93" fmla="*/ 626 h 898"/>
                <a:gd name="T94" fmla="*/ 74 w 803"/>
                <a:gd name="T95" fmla="*/ 702 h 898"/>
                <a:gd name="T96" fmla="*/ 127 w 803"/>
                <a:gd name="T97" fmla="*/ 769 h 898"/>
                <a:gd name="T98" fmla="*/ 192 w 803"/>
                <a:gd name="T99" fmla="*/ 822 h 898"/>
                <a:gd name="T100" fmla="*/ 268 w 803"/>
                <a:gd name="T101" fmla="*/ 863 h 898"/>
                <a:gd name="T102" fmla="*/ 321 w 803"/>
                <a:gd name="T103" fmla="*/ 881 h 898"/>
                <a:gd name="T104" fmla="*/ 399 w 803"/>
                <a:gd name="T105" fmla="*/ 896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03"/>
                <a:gd name="T160" fmla="*/ 0 h 898"/>
                <a:gd name="T161" fmla="*/ 803 w 803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03" h="898">
                  <a:moveTo>
                    <a:pt x="447" y="898"/>
                  </a:moveTo>
                  <a:lnTo>
                    <a:pt x="477" y="898"/>
                  </a:lnTo>
                  <a:lnTo>
                    <a:pt x="506" y="896"/>
                  </a:lnTo>
                  <a:lnTo>
                    <a:pt x="520" y="894"/>
                  </a:lnTo>
                  <a:lnTo>
                    <a:pt x="534" y="892"/>
                  </a:lnTo>
                  <a:lnTo>
                    <a:pt x="547" y="890"/>
                  </a:lnTo>
                  <a:lnTo>
                    <a:pt x="560" y="887"/>
                  </a:lnTo>
                  <a:lnTo>
                    <a:pt x="573" y="885"/>
                  </a:lnTo>
                  <a:lnTo>
                    <a:pt x="585" y="881"/>
                  </a:lnTo>
                  <a:lnTo>
                    <a:pt x="597" y="878"/>
                  </a:lnTo>
                  <a:lnTo>
                    <a:pt x="610" y="875"/>
                  </a:lnTo>
                  <a:lnTo>
                    <a:pt x="621" y="870"/>
                  </a:lnTo>
                  <a:lnTo>
                    <a:pt x="632" y="866"/>
                  </a:lnTo>
                  <a:lnTo>
                    <a:pt x="654" y="857"/>
                  </a:lnTo>
                  <a:lnTo>
                    <a:pt x="675" y="846"/>
                  </a:lnTo>
                  <a:lnTo>
                    <a:pt x="685" y="840"/>
                  </a:lnTo>
                  <a:lnTo>
                    <a:pt x="696" y="835"/>
                  </a:lnTo>
                  <a:lnTo>
                    <a:pt x="715" y="821"/>
                  </a:lnTo>
                  <a:lnTo>
                    <a:pt x="733" y="808"/>
                  </a:lnTo>
                  <a:lnTo>
                    <a:pt x="751" y="793"/>
                  </a:lnTo>
                  <a:lnTo>
                    <a:pt x="769" y="777"/>
                  </a:lnTo>
                  <a:lnTo>
                    <a:pt x="786" y="761"/>
                  </a:lnTo>
                  <a:lnTo>
                    <a:pt x="803" y="743"/>
                  </a:lnTo>
                  <a:lnTo>
                    <a:pt x="681" y="621"/>
                  </a:lnTo>
                  <a:lnTo>
                    <a:pt x="656" y="642"/>
                  </a:lnTo>
                  <a:lnTo>
                    <a:pt x="643" y="653"/>
                  </a:lnTo>
                  <a:lnTo>
                    <a:pt x="631" y="662"/>
                  </a:lnTo>
                  <a:lnTo>
                    <a:pt x="619" y="671"/>
                  </a:lnTo>
                  <a:lnTo>
                    <a:pt x="605" y="680"/>
                  </a:lnTo>
                  <a:lnTo>
                    <a:pt x="592" y="687"/>
                  </a:lnTo>
                  <a:lnTo>
                    <a:pt x="578" y="694"/>
                  </a:lnTo>
                  <a:lnTo>
                    <a:pt x="565" y="701"/>
                  </a:lnTo>
                  <a:lnTo>
                    <a:pt x="550" y="706"/>
                  </a:lnTo>
                  <a:lnTo>
                    <a:pt x="536" y="711"/>
                  </a:lnTo>
                  <a:lnTo>
                    <a:pt x="520" y="714"/>
                  </a:lnTo>
                  <a:lnTo>
                    <a:pt x="505" y="718"/>
                  </a:lnTo>
                  <a:lnTo>
                    <a:pt x="488" y="720"/>
                  </a:lnTo>
                  <a:lnTo>
                    <a:pt x="471" y="722"/>
                  </a:lnTo>
                  <a:lnTo>
                    <a:pt x="452" y="722"/>
                  </a:lnTo>
                  <a:lnTo>
                    <a:pt x="439" y="722"/>
                  </a:lnTo>
                  <a:lnTo>
                    <a:pt x="425" y="721"/>
                  </a:lnTo>
                  <a:lnTo>
                    <a:pt x="412" y="719"/>
                  </a:lnTo>
                  <a:lnTo>
                    <a:pt x="399" y="716"/>
                  </a:lnTo>
                  <a:lnTo>
                    <a:pt x="386" y="713"/>
                  </a:lnTo>
                  <a:lnTo>
                    <a:pt x="374" y="710"/>
                  </a:lnTo>
                  <a:lnTo>
                    <a:pt x="362" y="705"/>
                  </a:lnTo>
                  <a:lnTo>
                    <a:pt x="351" y="700"/>
                  </a:lnTo>
                  <a:lnTo>
                    <a:pt x="338" y="694"/>
                  </a:lnTo>
                  <a:lnTo>
                    <a:pt x="328" y="689"/>
                  </a:lnTo>
                  <a:lnTo>
                    <a:pt x="317" y="682"/>
                  </a:lnTo>
                  <a:lnTo>
                    <a:pt x="307" y="675"/>
                  </a:lnTo>
                  <a:lnTo>
                    <a:pt x="297" y="667"/>
                  </a:lnTo>
                  <a:lnTo>
                    <a:pt x="288" y="659"/>
                  </a:lnTo>
                  <a:lnTo>
                    <a:pt x="279" y="651"/>
                  </a:lnTo>
                  <a:lnTo>
                    <a:pt x="270" y="642"/>
                  </a:lnTo>
                  <a:lnTo>
                    <a:pt x="263" y="632"/>
                  </a:lnTo>
                  <a:lnTo>
                    <a:pt x="255" y="622"/>
                  </a:lnTo>
                  <a:lnTo>
                    <a:pt x="248" y="612"/>
                  </a:lnTo>
                  <a:lnTo>
                    <a:pt x="240" y="601"/>
                  </a:lnTo>
                  <a:lnTo>
                    <a:pt x="235" y="589"/>
                  </a:lnTo>
                  <a:lnTo>
                    <a:pt x="229" y="578"/>
                  </a:lnTo>
                  <a:lnTo>
                    <a:pt x="223" y="566"/>
                  </a:lnTo>
                  <a:lnTo>
                    <a:pt x="219" y="555"/>
                  </a:lnTo>
                  <a:lnTo>
                    <a:pt x="215" y="542"/>
                  </a:lnTo>
                  <a:lnTo>
                    <a:pt x="211" y="529"/>
                  </a:lnTo>
                  <a:lnTo>
                    <a:pt x="204" y="504"/>
                  </a:lnTo>
                  <a:lnTo>
                    <a:pt x="203" y="490"/>
                  </a:lnTo>
                  <a:lnTo>
                    <a:pt x="201" y="477"/>
                  </a:lnTo>
                  <a:lnTo>
                    <a:pt x="200" y="462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4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3"/>
                  </a:lnTo>
                  <a:lnTo>
                    <a:pt x="219" y="341"/>
                  </a:lnTo>
                  <a:lnTo>
                    <a:pt x="223" y="330"/>
                  </a:lnTo>
                  <a:lnTo>
                    <a:pt x="229" y="318"/>
                  </a:lnTo>
                  <a:lnTo>
                    <a:pt x="235" y="307"/>
                  </a:lnTo>
                  <a:lnTo>
                    <a:pt x="241" y="295"/>
                  </a:lnTo>
                  <a:lnTo>
                    <a:pt x="248" y="284"/>
                  </a:lnTo>
                  <a:lnTo>
                    <a:pt x="256" y="274"/>
                  </a:lnTo>
                  <a:lnTo>
                    <a:pt x="264" y="264"/>
                  </a:lnTo>
                  <a:lnTo>
                    <a:pt x="271" y="255"/>
                  </a:lnTo>
                  <a:lnTo>
                    <a:pt x="280" y="246"/>
                  </a:lnTo>
                  <a:lnTo>
                    <a:pt x="289" y="237"/>
                  </a:lnTo>
                  <a:lnTo>
                    <a:pt x="298" y="230"/>
                  </a:lnTo>
                  <a:lnTo>
                    <a:pt x="308" y="222"/>
                  </a:lnTo>
                  <a:lnTo>
                    <a:pt x="318" y="215"/>
                  </a:lnTo>
                  <a:lnTo>
                    <a:pt x="329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3" y="193"/>
                  </a:lnTo>
                  <a:lnTo>
                    <a:pt x="369" y="191"/>
                  </a:lnTo>
                  <a:lnTo>
                    <a:pt x="375" y="188"/>
                  </a:lnTo>
                  <a:lnTo>
                    <a:pt x="388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5" y="177"/>
                  </a:lnTo>
                  <a:lnTo>
                    <a:pt x="439" y="176"/>
                  </a:lnTo>
                  <a:lnTo>
                    <a:pt x="452" y="176"/>
                  </a:lnTo>
                  <a:lnTo>
                    <a:pt x="469" y="176"/>
                  </a:lnTo>
                  <a:lnTo>
                    <a:pt x="485" y="177"/>
                  </a:lnTo>
                  <a:lnTo>
                    <a:pt x="500" y="180"/>
                  </a:lnTo>
                  <a:lnTo>
                    <a:pt x="515" y="183"/>
                  </a:lnTo>
                  <a:lnTo>
                    <a:pt x="529" y="186"/>
                  </a:lnTo>
                  <a:lnTo>
                    <a:pt x="544" y="191"/>
                  </a:lnTo>
                  <a:lnTo>
                    <a:pt x="557" y="196"/>
                  </a:lnTo>
                  <a:lnTo>
                    <a:pt x="572" y="202"/>
                  </a:lnTo>
                  <a:lnTo>
                    <a:pt x="585" y="209"/>
                  </a:lnTo>
                  <a:lnTo>
                    <a:pt x="598" y="216"/>
                  </a:lnTo>
                  <a:lnTo>
                    <a:pt x="612" y="224"/>
                  </a:lnTo>
                  <a:lnTo>
                    <a:pt x="624" y="233"/>
                  </a:lnTo>
                  <a:lnTo>
                    <a:pt x="650" y="252"/>
                  </a:lnTo>
                  <a:lnTo>
                    <a:pt x="675" y="274"/>
                  </a:lnTo>
                  <a:lnTo>
                    <a:pt x="797" y="134"/>
                  </a:lnTo>
                  <a:lnTo>
                    <a:pt x="781" y="119"/>
                  </a:lnTo>
                  <a:lnTo>
                    <a:pt x="766" y="105"/>
                  </a:lnTo>
                  <a:lnTo>
                    <a:pt x="749" y="92"/>
                  </a:lnTo>
                  <a:lnTo>
                    <a:pt x="741" y="86"/>
                  </a:lnTo>
                  <a:lnTo>
                    <a:pt x="732" y="79"/>
                  </a:lnTo>
                  <a:lnTo>
                    <a:pt x="715" y="67"/>
                  </a:lnTo>
                  <a:lnTo>
                    <a:pt x="697" y="56"/>
                  </a:lnTo>
                  <a:lnTo>
                    <a:pt x="677" y="46"/>
                  </a:lnTo>
                  <a:lnTo>
                    <a:pt x="656" y="37"/>
                  </a:lnTo>
                  <a:lnTo>
                    <a:pt x="646" y="33"/>
                  </a:lnTo>
                  <a:lnTo>
                    <a:pt x="635" y="28"/>
                  </a:lnTo>
                  <a:lnTo>
                    <a:pt x="613" y="21"/>
                  </a:lnTo>
                  <a:lnTo>
                    <a:pt x="590" y="15"/>
                  </a:lnTo>
                  <a:lnTo>
                    <a:pt x="565" y="9"/>
                  </a:lnTo>
                  <a:lnTo>
                    <a:pt x="553" y="7"/>
                  </a:lnTo>
                  <a:lnTo>
                    <a:pt x="539" y="6"/>
                  </a:lnTo>
                  <a:lnTo>
                    <a:pt x="513" y="2"/>
                  </a:lnTo>
                  <a:lnTo>
                    <a:pt x="483" y="0"/>
                  </a:lnTo>
                  <a:lnTo>
                    <a:pt x="469" y="0"/>
                  </a:lnTo>
                  <a:lnTo>
                    <a:pt x="453" y="0"/>
                  </a:lnTo>
                  <a:lnTo>
                    <a:pt x="429" y="0"/>
                  </a:lnTo>
                  <a:lnTo>
                    <a:pt x="404" y="2"/>
                  </a:lnTo>
                  <a:lnTo>
                    <a:pt x="381" y="5"/>
                  </a:lnTo>
                  <a:lnTo>
                    <a:pt x="357" y="9"/>
                  </a:lnTo>
                  <a:lnTo>
                    <a:pt x="346" y="11"/>
                  </a:lnTo>
                  <a:lnTo>
                    <a:pt x="335" y="14"/>
                  </a:lnTo>
                  <a:lnTo>
                    <a:pt x="313" y="20"/>
                  </a:lnTo>
                  <a:lnTo>
                    <a:pt x="292" y="27"/>
                  </a:lnTo>
                  <a:lnTo>
                    <a:pt x="270" y="35"/>
                  </a:lnTo>
                  <a:lnTo>
                    <a:pt x="250" y="45"/>
                  </a:lnTo>
                  <a:lnTo>
                    <a:pt x="230" y="54"/>
                  </a:lnTo>
                  <a:lnTo>
                    <a:pt x="220" y="59"/>
                  </a:lnTo>
                  <a:lnTo>
                    <a:pt x="211" y="65"/>
                  </a:lnTo>
                  <a:lnTo>
                    <a:pt x="193" y="77"/>
                  </a:lnTo>
                  <a:lnTo>
                    <a:pt x="175" y="89"/>
                  </a:lnTo>
                  <a:lnTo>
                    <a:pt x="159" y="103"/>
                  </a:lnTo>
                  <a:lnTo>
                    <a:pt x="150" y="109"/>
                  </a:lnTo>
                  <a:lnTo>
                    <a:pt x="142" y="117"/>
                  </a:lnTo>
                  <a:lnTo>
                    <a:pt x="134" y="124"/>
                  </a:lnTo>
                  <a:lnTo>
                    <a:pt x="126" y="132"/>
                  </a:lnTo>
                  <a:lnTo>
                    <a:pt x="112" y="147"/>
                  </a:lnTo>
                  <a:lnTo>
                    <a:pt x="98" y="164"/>
                  </a:lnTo>
                  <a:lnTo>
                    <a:pt x="85" y="181"/>
                  </a:lnTo>
                  <a:lnTo>
                    <a:pt x="73" y="198"/>
                  </a:lnTo>
                  <a:lnTo>
                    <a:pt x="62" y="216"/>
                  </a:lnTo>
                  <a:lnTo>
                    <a:pt x="52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9" y="28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4" y="337"/>
                  </a:lnTo>
                  <a:lnTo>
                    <a:pt x="8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5"/>
                  </a:lnTo>
                  <a:lnTo>
                    <a:pt x="1" y="486"/>
                  </a:lnTo>
                  <a:lnTo>
                    <a:pt x="2" y="497"/>
                  </a:lnTo>
                  <a:lnTo>
                    <a:pt x="5" y="520"/>
                  </a:lnTo>
                  <a:lnTo>
                    <a:pt x="9" y="543"/>
                  </a:lnTo>
                  <a:lnTo>
                    <a:pt x="14" y="564"/>
                  </a:lnTo>
                  <a:lnTo>
                    <a:pt x="16" y="575"/>
                  </a:lnTo>
                  <a:lnTo>
                    <a:pt x="19" y="585"/>
                  </a:lnTo>
                  <a:lnTo>
                    <a:pt x="26" y="606"/>
                  </a:lnTo>
                  <a:lnTo>
                    <a:pt x="34" y="626"/>
                  </a:lnTo>
                  <a:lnTo>
                    <a:pt x="43" y="646"/>
                  </a:lnTo>
                  <a:lnTo>
                    <a:pt x="52" y="665"/>
                  </a:lnTo>
                  <a:lnTo>
                    <a:pt x="63" y="684"/>
                  </a:lnTo>
                  <a:lnTo>
                    <a:pt x="74" y="702"/>
                  </a:lnTo>
                  <a:lnTo>
                    <a:pt x="86" y="720"/>
                  </a:lnTo>
                  <a:lnTo>
                    <a:pt x="98" y="736"/>
                  </a:lnTo>
                  <a:lnTo>
                    <a:pt x="113" y="753"/>
                  </a:lnTo>
                  <a:lnTo>
                    <a:pt x="127" y="769"/>
                  </a:lnTo>
                  <a:lnTo>
                    <a:pt x="142" y="783"/>
                  </a:lnTo>
                  <a:lnTo>
                    <a:pt x="159" y="797"/>
                  </a:lnTo>
                  <a:lnTo>
                    <a:pt x="175" y="810"/>
                  </a:lnTo>
                  <a:lnTo>
                    <a:pt x="192" y="822"/>
                  </a:lnTo>
                  <a:lnTo>
                    <a:pt x="211" y="835"/>
                  </a:lnTo>
                  <a:lnTo>
                    <a:pt x="229" y="845"/>
                  </a:lnTo>
                  <a:lnTo>
                    <a:pt x="249" y="855"/>
                  </a:lnTo>
                  <a:lnTo>
                    <a:pt x="268" y="863"/>
                  </a:lnTo>
                  <a:lnTo>
                    <a:pt x="279" y="868"/>
                  </a:lnTo>
                  <a:lnTo>
                    <a:pt x="289" y="871"/>
                  </a:lnTo>
                  <a:lnTo>
                    <a:pt x="310" y="878"/>
                  </a:lnTo>
                  <a:lnTo>
                    <a:pt x="321" y="881"/>
                  </a:lnTo>
                  <a:lnTo>
                    <a:pt x="332" y="885"/>
                  </a:lnTo>
                  <a:lnTo>
                    <a:pt x="354" y="889"/>
                  </a:lnTo>
                  <a:lnTo>
                    <a:pt x="376" y="894"/>
                  </a:lnTo>
                  <a:lnTo>
                    <a:pt x="399" y="896"/>
                  </a:lnTo>
                  <a:lnTo>
                    <a:pt x="422" y="898"/>
                  </a:lnTo>
                  <a:lnTo>
                    <a:pt x="447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362793" y="736600"/>
              <a:ext cx="147825" cy="158750"/>
            </a:xfrm>
            <a:custGeom>
              <a:avLst/>
              <a:gdLst>
                <a:gd name="T0" fmla="*/ 501 w 829"/>
                <a:gd name="T1" fmla="*/ 897 h 898"/>
                <a:gd name="T2" fmla="*/ 557 w 829"/>
                <a:gd name="T3" fmla="*/ 890 h 898"/>
                <a:gd name="T4" fmla="*/ 622 w 829"/>
                <a:gd name="T5" fmla="*/ 875 h 898"/>
                <a:gd name="T6" fmla="*/ 692 w 829"/>
                <a:gd name="T7" fmla="*/ 848 h 898"/>
                <a:gd name="T8" fmla="*/ 775 w 829"/>
                <a:gd name="T9" fmla="*/ 801 h 898"/>
                <a:gd name="T10" fmla="*/ 829 w 829"/>
                <a:gd name="T11" fmla="*/ 383 h 898"/>
                <a:gd name="T12" fmla="*/ 644 w 829"/>
                <a:gd name="T13" fmla="*/ 672 h 898"/>
                <a:gd name="T14" fmla="*/ 605 w 829"/>
                <a:gd name="T15" fmla="*/ 695 h 898"/>
                <a:gd name="T16" fmla="*/ 561 w 829"/>
                <a:gd name="T17" fmla="*/ 711 h 898"/>
                <a:gd name="T18" fmla="*/ 515 w 829"/>
                <a:gd name="T19" fmla="*/ 721 h 898"/>
                <a:gd name="T20" fmla="*/ 449 w 829"/>
                <a:gd name="T21" fmla="*/ 724 h 898"/>
                <a:gd name="T22" fmla="*/ 395 w 829"/>
                <a:gd name="T23" fmla="*/ 716 h 898"/>
                <a:gd name="T24" fmla="*/ 345 w 829"/>
                <a:gd name="T25" fmla="*/ 699 h 898"/>
                <a:gd name="T26" fmla="*/ 303 w 829"/>
                <a:gd name="T27" fmla="*/ 672 h 898"/>
                <a:gd name="T28" fmla="*/ 266 w 829"/>
                <a:gd name="T29" fmla="*/ 637 h 898"/>
                <a:gd name="T30" fmla="*/ 236 w 829"/>
                <a:gd name="T31" fmla="*/ 595 h 898"/>
                <a:gd name="T32" fmla="*/ 215 w 829"/>
                <a:gd name="T33" fmla="*/ 546 h 898"/>
                <a:gd name="T34" fmla="*/ 203 w 829"/>
                <a:gd name="T35" fmla="*/ 493 h 898"/>
                <a:gd name="T36" fmla="*/ 200 w 829"/>
                <a:gd name="T37" fmla="*/ 447 h 898"/>
                <a:gd name="T38" fmla="*/ 205 w 829"/>
                <a:gd name="T39" fmla="*/ 392 h 898"/>
                <a:gd name="T40" fmla="*/ 219 w 829"/>
                <a:gd name="T41" fmla="*/ 342 h 898"/>
                <a:gd name="T42" fmla="*/ 242 w 829"/>
                <a:gd name="T43" fmla="*/ 297 h 898"/>
                <a:gd name="T44" fmla="*/ 272 w 829"/>
                <a:gd name="T45" fmla="*/ 255 h 898"/>
                <a:gd name="T46" fmla="*/ 309 w 829"/>
                <a:gd name="T47" fmla="*/ 223 h 898"/>
                <a:gd name="T48" fmla="*/ 352 w 829"/>
                <a:gd name="T49" fmla="*/ 197 h 898"/>
                <a:gd name="T50" fmla="*/ 400 w 829"/>
                <a:gd name="T51" fmla="*/ 182 h 898"/>
                <a:gd name="T52" fmla="*/ 450 w 829"/>
                <a:gd name="T53" fmla="*/ 176 h 898"/>
                <a:gd name="T54" fmla="*/ 518 w 829"/>
                <a:gd name="T55" fmla="*/ 182 h 898"/>
                <a:gd name="T56" fmla="*/ 576 w 829"/>
                <a:gd name="T57" fmla="*/ 200 h 898"/>
                <a:gd name="T58" fmla="*/ 627 w 829"/>
                <a:gd name="T59" fmla="*/ 226 h 898"/>
                <a:gd name="T60" fmla="*/ 798 w 829"/>
                <a:gd name="T61" fmla="*/ 119 h 898"/>
                <a:gd name="T62" fmla="*/ 728 w 829"/>
                <a:gd name="T63" fmla="*/ 68 h 898"/>
                <a:gd name="T64" fmla="*/ 652 w 829"/>
                <a:gd name="T65" fmla="*/ 30 h 898"/>
                <a:gd name="T66" fmla="*/ 563 w 829"/>
                <a:gd name="T67" fmla="*/ 8 h 898"/>
                <a:gd name="T68" fmla="*/ 484 w 829"/>
                <a:gd name="T69" fmla="*/ 0 h 898"/>
                <a:gd name="T70" fmla="*/ 407 w 829"/>
                <a:gd name="T71" fmla="*/ 2 h 898"/>
                <a:gd name="T72" fmla="*/ 316 w 829"/>
                <a:gd name="T73" fmla="*/ 20 h 898"/>
                <a:gd name="T74" fmla="*/ 243 w 829"/>
                <a:gd name="T75" fmla="*/ 49 h 898"/>
                <a:gd name="T76" fmla="*/ 178 w 829"/>
                <a:gd name="T77" fmla="*/ 89 h 898"/>
                <a:gd name="T78" fmla="*/ 130 w 829"/>
                <a:gd name="T79" fmla="*/ 132 h 898"/>
                <a:gd name="T80" fmla="*/ 75 w 829"/>
                <a:gd name="T81" fmla="*/ 198 h 898"/>
                <a:gd name="T82" fmla="*/ 34 w 829"/>
                <a:gd name="T83" fmla="*/ 274 h 898"/>
                <a:gd name="T84" fmla="*/ 9 w 829"/>
                <a:gd name="T85" fmla="*/ 359 h 898"/>
                <a:gd name="T86" fmla="*/ 0 w 829"/>
                <a:gd name="T87" fmla="*/ 426 h 898"/>
                <a:gd name="T88" fmla="*/ 2 w 829"/>
                <a:gd name="T89" fmla="*/ 499 h 898"/>
                <a:gd name="T90" fmla="*/ 16 w 829"/>
                <a:gd name="T91" fmla="*/ 577 h 898"/>
                <a:gd name="T92" fmla="*/ 34 w 829"/>
                <a:gd name="T93" fmla="*/ 630 h 898"/>
                <a:gd name="T94" fmla="*/ 73 w 829"/>
                <a:gd name="T95" fmla="*/ 705 h 898"/>
                <a:gd name="T96" fmla="*/ 127 w 829"/>
                <a:gd name="T97" fmla="*/ 771 h 898"/>
                <a:gd name="T98" fmla="*/ 193 w 829"/>
                <a:gd name="T99" fmla="*/ 824 h 898"/>
                <a:gd name="T100" fmla="*/ 251 w 829"/>
                <a:gd name="T101" fmla="*/ 856 h 898"/>
                <a:gd name="T102" fmla="*/ 326 w 829"/>
                <a:gd name="T103" fmla="*/ 882 h 898"/>
                <a:gd name="T104" fmla="*/ 383 w 829"/>
                <a:gd name="T105" fmla="*/ 894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29"/>
                <a:gd name="T160" fmla="*/ 0 h 898"/>
                <a:gd name="T161" fmla="*/ 829 w 829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29" h="898">
                  <a:moveTo>
                    <a:pt x="458" y="898"/>
                  </a:moveTo>
                  <a:lnTo>
                    <a:pt x="472" y="898"/>
                  </a:lnTo>
                  <a:lnTo>
                    <a:pt x="487" y="897"/>
                  </a:lnTo>
                  <a:lnTo>
                    <a:pt x="501" y="897"/>
                  </a:lnTo>
                  <a:lnTo>
                    <a:pt x="516" y="896"/>
                  </a:lnTo>
                  <a:lnTo>
                    <a:pt x="529" y="894"/>
                  </a:lnTo>
                  <a:lnTo>
                    <a:pt x="542" y="892"/>
                  </a:lnTo>
                  <a:lnTo>
                    <a:pt x="557" y="890"/>
                  </a:lnTo>
                  <a:lnTo>
                    <a:pt x="570" y="887"/>
                  </a:lnTo>
                  <a:lnTo>
                    <a:pt x="583" y="885"/>
                  </a:lnTo>
                  <a:lnTo>
                    <a:pt x="596" y="881"/>
                  </a:lnTo>
                  <a:lnTo>
                    <a:pt x="622" y="875"/>
                  </a:lnTo>
                  <a:lnTo>
                    <a:pt x="634" y="870"/>
                  </a:lnTo>
                  <a:lnTo>
                    <a:pt x="645" y="867"/>
                  </a:lnTo>
                  <a:lnTo>
                    <a:pt x="670" y="858"/>
                  </a:lnTo>
                  <a:lnTo>
                    <a:pt x="692" y="848"/>
                  </a:lnTo>
                  <a:lnTo>
                    <a:pt x="714" y="837"/>
                  </a:lnTo>
                  <a:lnTo>
                    <a:pt x="736" y="826"/>
                  </a:lnTo>
                  <a:lnTo>
                    <a:pt x="756" y="813"/>
                  </a:lnTo>
                  <a:lnTo>
                    <a:pt x="775" y="801"/>
                  </a:lnTo>
                  <a:lnTo>
                    <a:pt x="794" y="788"/>
                  </a:lnTo>
                  <a:lnTo>
                    <a:pt x="811" y="774"/>
                  </a:lnTo>
                  <a:lnTo>
                    <a:pt x="829" y="760"/>
                  </a:lnTo>
                  <a:lnTo>
                    <a:pt x="829" y="383"/>
                  </a:lnTo>
                  <a:lnTo>
                    <a:pt x="451" y="383"/>
                  </a:lnTo>
                  <a:lnTo>
                    <a:pt x="451" y="548"/>
                  </a:lnTo>
                  <a:lnTo>
                    <a:pt x="644" y="548"/>
                  </a:lnTo>
                  <a:lnTo>
                    <a:pt x="644" y="672"/>
                  </a:lnTo>
                  <a:lnTo>
                    <a:pt x="634" y="679"/>
                  </a:lnTo>
                  <a:lnTo>
                    <a:pt x="625" y="684"/>
                  </a:lnTo>
                  <a:lnTo>
                    <a:pt x="615" y="690"/>
                  </a:lnTo>
                  <a:lnTo>
                    <a:pt x="605" y="695"/>
                  </a:lnTo>
                  <a:lnTo>
                    <a:pt x="595" y="700"/>
                  </a:lnTo>
                  <a:lnTo>
                    <a:pt x="584" y="704"/>
                  </a:lnTo>
                  <a:lnTo>
                    <a:pt x="573" y="708"/>
                  </a:lnTo>
                  <a:lnTo>
                    <a:pt x="561" y="711"/>
                  </a:lnTo>
                  <a:lnTo>
                    <a:pt x="550" y="714"/>
                  </a:lnTo>
                  <a:lnTo>
                    <a:pt x="538" y="718"/>
                  </a:lnTo>
                  <a:lnTo>
                    <a:pt x="527" y="720"/>
                  </a:lnTo>
                  <a:lnTo>
                    <a:pt x="515" y="721"/>
                  </a:lnTo>
                  <a:lnTo>
                    <a:pt x="502" y="723"/>
                  </a:lnTo>
                  <a:lnTo>
                    <a:pt x="489" y="723"/>
                  </a:lnTo>
                  <a:lnTo>
                    <a:pt x="463" y="724"/>
                  </a:lnTo>
                  <a:lnTo>
                    <a:pt x="449" y="724"/>
                  </a:lnTo>
                  <a:lnTo>
                    <a:pt x="435" y="723"/>
                  </a:lnTo>
                  <a:lnTo>
                    <a:pt x="421" y="721"/>
                  </a:lnTo>
                  <a:lnTo>
                    <a:pt x="407" y="719"/>
                  </a:lnTo>
                  <a:lnTo>
                    <a:pt x="395" y="716"/>
                  </a:lnTo>
                  <a:lnTo>
                    <a:pt x="382" y="713"/>
                  </a:lnTo>
                  <a:lnTo>
                    <a:pt x="369" y="709"/>
                  </a:lnTo>
                  <a:lnTo>
                    <a:pt x="357" y="704"/>
                  </a:lnTo>
                  <a:lnTo>
                    <a:pt x="345" y="699"/>
                  </a:lnTo>
                  <a:lnTo>
                    <a:pt x="334" y="693"/>
                  </a:lnTo>
                  <a:lnTo>
                    <a:pt x="323" y="686"/>
                  </a:lnTo>
                  <a:lnTo>
                    <a:pt x="313" y="680"/>
                  </a:lnTo>
                  <a:lnTo>
                    <a:pt x="303" y="672"/>
                  </a:lnTo>
                  <a:lnTo>
                    <a:pt x="292" y="664"/>
                  </a:lnTo>
                  <a:lnTo>
                    <a:pt x="282" y="655"/>
                  </a:lnTo>
                  <a:lnTo>
                    <a:pt x="274" y="646"/>
                  </a:lnTo>
                  <a:lnTo>
                    <a:pt x="266" y="637"/>
                  </a:lnTo>
                  <a:lnTo>
                    <a:pt x="257" y="627"/>
                  </a:lnTo>
                  <a:lnTo>
                    <a:pt x="250" y="616"/>
                  </a:lnTo>
                  <a:lnTo>
                    <a:pt x="242" y="606"/>
                  </a:lnTo>
                  <a:lnTo>
                    <a:pt x="236" y="595"/>
                  </a:lnTo>
                  <a:lnTo>
                    <a:pt x="230" y="583"/>
                  </a:lnTo>
                  <a:lnTo>
                    <a:pt x="224" y="572"/>
                  </a:lnTo>
                  <a:lnTo>
                    <a:pt x="220" y="559"/>
                  </a:lnTo>
                  <a:lnTo>
                    <a:pt x="215" y="546"/>
                  </a:lnTo>
                  <a:lnTo>
                    <a:pt x="211" y="534"/>
                  </a:lnTo>
                  <a:lnTo>
                    <a:pt x="208" y="520"/>
                  </a:lnTo>
                  <a:lnTo>
                    <a:pt x="205" y="506"/>
                  </a:lnTo>
                  <a:lnTo>
                    <a:pt x="203" y="493"/>
                  </a:lnTo>
                  <a:lnTo>
                    <a:pt x="201" y="478"/>
                  </a:lnTo>
                  <a:lnTo>
                    <a:pt x="200" y="464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5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4"/>
                  </a:lnTo>
                  <a:lnTo>
                    <a:pt x="219" y="342"/>
                  </a:lnTo>
                  <a:lnTo>
                    <a:pt x="224" y="330"/>
                  </a:lnTo>
                  <a:lnTo>
                    <a:pt x="230" y="319"/>
                  </a:lnTo>
                  <a:lnTo>
                    <a:pt x="236" y="307"/>
                  </a:lnTo>
                  <a:lnTo>
                    <a:pt x="242" y="297"/>
                  </a:lnTo>
                  <a:lnTo>
                    <a:pt x="249" y="285"/>
                  </a:lnTo>
                  <a:lnTo>
                    <a:pt x="257" y="275"/>
                  </a:lnTo>
                  <a:lnTo>
                    <a:pt x="265" y="265"/>
                  </a:lnTo>
                  <a:lnTo>
                    <a:pt x="272" y="255"/>
                  </a:lnTo>
                  <a:lnTo>
                    <a:pt x="281" y="246"/>
                  </a:lnTo>
                  <a:lnTo>
                    <a:pt x="290" y="239"/>
                  </a:lnTo>
                  <a:lnTo>
                    <a:pt x="300" y="230"/>
                  </a:lnTo>
                  <a:lnTo>
                    <a:pt x="309" y="223"/>
                  </a:lnTo>
                  <a:lnTo>
                    <a:pt x="319" y="215"/>
                  </a:lnTo>
                  <a:lnTo>
                    <a:pt x="330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4" y="193"/>
                  </a:lnTo>
                  <a:lnTo>
                    <a:pt x="375" y="188"/>
                  </a:lnTo>
                  <a:lnTo>
                    <a:pt x="387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4" y="177"/>
                  </a:lnTo>
                  <a:lnTo>
                    <a:pt x="436" y="176"/>
                  </a:lnTo>
                  <a:lnTo>
                    <a:pt x="450" y="176"/>
                  </a:lnTo>
                  <a:lnTo>
                    <a:pt x="468" y="176"/>
                  </a:lnTo>
                  <a:lnTo>
                    <a:pt x="486" y="177"/>
                  </a:lnTo>
                  <a:lnTo>
                    <a:pt x="502" y="180"/>
                  </a:lnTo>
                  <a:lnTo>
                    <a:pt x="518" y="182"/>
                  </a:lnTo>
                  <a:lnTo>
                    <a:pt x="534" y="185"/>
                  </a:lnTo>
                  <a:lnTo>
                    <a:pt x="548" y="190"/>
                  </a:lnTo>
                  <a:lnTo>
                    <a:pt x="563" y="194"/>
                  </a:lnTo>
                  <a:lnTo>
                    <a:pt x="576" y="200"/>
                  </a:lnTo>
                  <a:lnTo>
                    <a:pt x="589" y="205"/>
                  </a:lnTo>
                  <a:lnTo>
                    <a:pt x="603" y="212"/>
                  </a:lnTo>
                  <a:lnTo>
                    <a:pt x="615" y="219"/>
                  </a:lnTo>
                  <a:lnTo>
                    <a:pt x="627" y="226"/>
                  </a:lnTo>
                  <a:lnTo>
                    <a:pt x="653" y="244"/>
                  </a:lnTo>
                  <a:lnTo>
                    <a:pt x="665" y="254"/>
                  </a:lnTo>
                  <a:lnTo>
                    <a:pt x="678" y="264"/>
                  </a:lnTo>
                  <a:lnTo>
                    <a:pt x="798" y="119"/>
                  </a:lnTo>
                  <a:lnTo>
                    <a:pt x="781" y="105"/>
                  </a:lnTo>
                  <a:lnTo>
                    <a:pt x="763" y="92"/>
                  </a:lnTo>
                  <a:lnTo>
                    <a:pt x="746" y="79"/>
                  </a:lnTo>
                  <a:lnTo>
                    <a:pt x="728" y="68"/>
                  </a:lnTo>
                  <a:lnTo>
                    <a:pt x="710" y="57"/>
                  </a:lnTo>
                  <a:lnTo>
                    <a:pt x="691" y="47"/>
                  </a:lnTo>
                  <a:lnTo>
                    <a:pt x="672" y="38"/>
                  </a:lnTo>
                  <a:lnTo>
                    <a:pt x="652" y="30"/>
                  </a:lnTo>
                  <a:lnTo>
                    <a:pt x="631" y="24"/>
                  </a:lnTo>
                  <a:lnTo>
                    <a:pt x="609" y="17"/>
                  </a:lnTo>
                  <a:lnTo>
                    <a:pt x="586" y="11"/>
                  </a:lnTo>
                  <a:lnTo>
                    <a:pt x="563" y="8"/>
                  </a:lnTo>
                  <a:lnTo>
                    <a:pt x="550" y="6"/>
                  </a:lnTo>
                  <a:lnTo>
                    <a:pt x="538" y="5"/>
                  </a:lnTo>
                  <a:lnTo>
                    <a:pt x="512" y="1"/>
                  </a:lnTo>
                  <a:lnTo>
                    <a:pt x="484" y="0"/>
                  </a:lnTo>
                  <a:lnTo>
                    <a:pt x="457" y="0"/>
                  </a:lnTo>
                  <a:lnTo>
                    <a:pt x="432" y="0"/>
                  </a:lnTo>
                  <a:lnTo>
                    <a:pt x="420" y="1"/>
                  </a:lnTo>
                  <a:lnTo>
                    <a:pt x="407" y="2"/>
                  </a:lnTo>
                  <a:lnTo>
                    <a:pt x="384" y="5"/>
                  </a:lnTo>
                  <a:lnTo>
                    <a:pt x="361" y="9"/>
                  </a:lnTo>
                  <a:lnTo>
                    <a:pt x="338" y="14"/>
                  </a:lnTo>
                  <a:lnTo>
                    <a:pt x="316" y="20"/>
                  </a:lnTo>
                  <a:lnTo>
                    <a:pt x="295" y="27"/>
                  </a:lnTo>
                  <a:lnTo>
                    <a:pt x="274" y="35"/>
                  </a:lnTo>
                  <a:lnTo>
                    <a:pt x="253" y="45"/>
                  </a:lnTo>
                  <a:lnTo>
                    <a:pt x="243" y="49"/>
                  </a:lnTo>
                  <a:lnTo>
                    <a:pt x="233" y="54"/>
                  </a:lnTo>
                  <a:lnTo>
                    <a:pt x="214" y="65"/>
                  </a:lnTo>
                  <a:lnTo>
                    <a:pt x="195" y="77"/>
                  </a:lnTo>
                  <a:lnTo>
                    <a:pt x="178" y="89"/>
                  </a:lnTo>
                  <a:lnTo>
                    <a:pt x="161" y="103"/>
                  </a:lnTo>
                  <a:lnTo>
                    <a:pt x="145" y="117"/>
                  </a:lnTo>
                  <a:lnTo>
                    <a:pt x="136" y="124"/>
                  </a:lnTo>
                  <a:lnTo>
                    <a:pt x="130" y="132"/>
                  </a:lnTo>
                  <a:lnTo>
                    <a:pt x="114" y="147"/>
                  </a:lnTo>
                  <a:lnTo>
                    <a:pt x="101" y="164"/>
                  </a:lnTo>
                  <a:lnTo>
                    <a:pt x="87" y="181"/>
                  </a:lnTo>
                  <a:lnTo>
                    <a:pt x="75" y="198"/>
                  </a:lnTo>
                  <a:lnTo>
                    <a:pt x="63" y="216"/>
                  </a:lnTo>
                  <a:lnTo>
                    <a:pt x="53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3" y="337"/>
                  </a:lnTo>
                  <a:lnTo>
                    <a:pt x="9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6"/>
                  </a:lnTo>
                  <a:lnTo>
                    <a:pt x="2" y="499"/>
                  </a:lnTo>
                  <a:lnTo>
                    <a:pt x="5" y="522"/>
                  </a:lnTo>
                  <a:lnTo>
                    <a:pt x="8" y="545"/>
                  </a:lnTo>
                  <a:lnTo>
                    <a:pt x="13" y="566"/>
                  </a:lnTo>
                  <a:lnTo>
                    <a:pt x="16" y="577"/>
                  </a:lnTo>
                  <a:lnTo>
                    <a:pt x="19" y="588"/>
                  </a:lnTo>
                  <a:lnTo>
                    <a:pt x="22" y="598"/>
                  </a:lnTo>
                  <a:lnTo>
                    <a:pt x="26" y="610"/>
                  </a:lnTo>
                  <a:lnTo>
                    <a:pt x="34" y="630"/>
                  </a:lnTo>
                  <a:lnTo>
                    <a:pt x="41" y="650"/>
                  </a:lnTo>
                  <a:lnTo>
                    <a:pt x="51" y="669"/>
                  </a:lnTo>
                  <a:lnTo>
                    <a:pt x="61" y="687"/>
                  </a:lnTo>
                  <a:lnTo>
                    <a:pt x="73" y="705"/>
                  </a:lnTo>
                  <a:lnTo>
                    <a:pt x="85" y="723"/>
                  </a:lnTo>
                  <a:lnTo>
                    <a:pt x="98" y="740"/>
                  </a:lnTo>
                  <a:lnTo>
                    <a:pt x="112" y="755"/>
                  </a:lnTo>
                  <a:lnTo>
                    <a:pt x="127" y="771"/>
                  </a:lnTo>
                  <a:lnTo>
                    <a:pt x="142" y="786"/>
                  </a:lnTo>
                  <a:lnTo>
                    <a:pt x="159" y="799"/>
                  </a:lnTo>
                  <a:lnTo>
                    <a:pt x="175" y="812"/>
                  </a:lnTo>
                  <a:lnTo>
                    <a:pt x="193" y="824"/>
                  </a:lnTo>
                  <a:lnTo>
                    <a:pt x="212" y="836"/>
                  </a:lnTo>
                  <a:lnTo>
                    <a:pt x="221" y="841"/>
                  </a:lnTo>
                  <a:lnTo>
                    <a:pt x="231" y="847"/>
                  </a:lnTo>
                  <a:lnTo>
                    <a:pt x="251" y="856"/>
                  </a:lnTo>
                  <a:lnTo>
                    <a:pt x="271" y="865"/>
                  </a:lnTo>
                  <a:lnTo>
                    <a:pt x="292" y="872"/>
                  </a:lnTo>
                  <a:lnTo>
                    <a:pt x="315" y="879"/>
                  </a:lnTo>
                  <a:lnTo>
                    <a:pt x="326" y="882"/>
                  </a:lnTo>
                  <a:lnTo>
                    <a:pt x="337" y="885"/>
                  </a:lnTo>
                  <a:lnTo>
                    <a:pt x="359" y="889"/>
                  </a:lnTo>
                  <a:lnTo>
                    <a:pt x="372" y="891"/>
                  </a:lnTo>
                  <a:lnTo>
                    <a:pt x="383" y="894"/>
                  </a:lnTo>
                  <a:lnTo>
                    <a:pt x="407" y="896"/>
                  </a:lnTo>
                  <a:lnTo>
                    <a:pt x="432" y="898"/>
                  </a:lnTo>
                  <a:lnTo>
                    <a:pt x="458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" name="Freeform 10"/>
            <p:cNvSpPr>
              <a:spLocks noEditPoints="1"/>
            </p:cNvSpPr>
            <p:nvPr userDrawn="1"/>
          </p:nvSpPr>
          <p:spPr bwMode="auto">
            <a:xfrm>
              <a:off x="7546752" y="739884"/>
              <a:ext cx="133590" cy="152181"/>
            </a:xfrm>
            <a:custGeom>
              <a:avLst/>
              <a:gdLst>
                <a:gd name="T0" fmla="*/ 192 w 752"/>
                <a:gd name="T1" fmla="*/ 869 h 869"/>
                <a:gd name="T2" fmla="*/ 339 w 752"/>
                <a:gd name="T3" fmla="*/ 590 h 869"/>
                <a:gd name="T4" fmla="*/ 529 w 752"/>
                <a:gd name="T5" fmla="*/ 869 h 869"/>
                <a:gd name="T6" fmla="*/ 540 w 752"/>
                <a:gd name="T7" fmla="*/ 558 h 869"/>
                <a:gd name="T8" fmla="*/ 560 w 752"/>
                <a:gd name="T9" fmla="*/ 550 h 869"/>
                <a:gd name="T10" fmla="*/ 589 w 752"/>
                <a:gd name="T11" fmla="*/ 535 h 869"/>
                <a:gd name="T12" fmla="*/ 607 w 752"/>
                <a:gd name="T13" fmla="*/ 524 h 869"/>
                <a:gd name="T14" fmla="*/ 632 w 752"/>
                <a:gd name="T15" fmla="*/ 505 h 869"/>
                <a:gd name="T16" fmla="*/ 655 w 752"/>
                <a:gd name="T17" fmla="*/ 484 h 869"/>
                <a:gd name="T18" fmla="*/ 668 w 752"/>
                <a:gd name="T19" fmla="*/ 469 h 869"/>
                <a:gd name="T20" fmla="*/ 680 w 752"/>
                <a:gd name="T21" fmla="*/ 452 h 869"/>
                <a:gd name="T22" fmla="*/ 696 w 752"/>
                <a:gd name="T23" fmla="*/ 425 h 869"/>
                <a:gd name="T24" fmla="*/ 705 w 752"/>
                <a:gd name="T25" fmla="*/ 405 h 869"/>
                <a:gd name="T26" fmla="*/ 713 w 752"/>
                <a:gd name="T27" fmla="*/ 384 h 869"/>
                <a:gd name="T28" fmla="*/ 718 w 752"/>
                <a:gd name="T29" fmla="*/ 362 h 869"/>
                <a:gd name="T30" fmla="*/ 723 w 752"/>
                <a:gd name="T31" fmla="*/ 339 h 869"/>
                <a:gd name="T32" fmla="*/ 725 w 752"/>
                <a:gd name="T33" fmla="*/ 315 h 869"/>
                <a:gd name="T34" fmla="*/ 726 w 752"/>
                <a:gd name="T35" fmla="*/ 289 h 869"/>
                <a:gd name="T36" fmla="*/ 726 w 752"/>
                <a:gd name="T37" fmla="*/ 271 h 869"/>
                <a:gd name="T38" fmla="*/ 724 w 752"/>
                <a:gd name="T39" fmla="*/ 241 h 869"/>
                <a:gd name="T40" fmla="*/ 718 w 752"/>
                <a:gd name="T41" fmla="*/ 214 h 869"/>
                <a:gd name="T42" fmla="*/ 712 w 752"/>
                <a:gd name="T43" fmla="*/ 187 h 869"/>
                <a:gd name="T44" fmla="*/ 702 w 752"/>
                <a:gd name="T45" fmla="*/ 162 h 869"/>
                <a:gd name="T46" fmla="*/ 690 w 752"/>
                <a:gd name="T47" fmla="*/ 139 h 869"/>
                <a:gd name="T48" fmla="*/ 676 w 752"/>
                <a:gd name="T49" fmla="*/ 117 h 869"/>
                <a:gd name="T50" fmla="*/ 660 w 752"/>
                <a:gd name="T51" fmla="*/ 97 h 869"/>
                <a:gd name="T52" fmla="*/ 640 w 752"/>
                <a:gd name="T53" fmla="*/ 78 h 869"/>
                <a:gd name="T54" fmla="*/ 617 w 752"/>
                <a:gd name="T55" fmla="*/ 59 h 869"/>
                <a:gd name="T56" fmla="*/ 590 w 752"/>
                <a:gd name="T57" fmla="*/ 42 h 869"/>
                <a:gd name="T58" fmla="*/ 560 w 752"/>
                <a:gd name="T59" fmla="*/ 29 h 869"/>
                <a:gd name="T60" fmla="*/ 529 w 752"/>
                <a:gd name="T61" fmla="*/ 18 h 869"/>
                <a:gd name="T62" fmla="*/ 494 w 752"/>
                <a:gd name="T63" fmla="*/ 9 h 869"/>
                <a:gd name="T64" fmla="*/ 457 w 752"/>
                <a:gd name="T65" fmla="*/ 3 h 869"/>
                <a:gd name="T66" fmla="*/ 418 w 752"/>
                <a:gd name="T67" fmla="*/ 0 h 869"/>
                <a:gd name="T68" fmla="*/ 0 w 752"/>
                <a:gd name="T69" fmla="*/ 0 h 869"/>
                <a:gd name="T70" fmla="*/ 192 w 752"/>
                <a:gd name="T71" fmla="*/ 422 h 869"/>
                <a:gd name="T72" fmla="*/ 381 w 752"/>
                <a:gd name="T73" fmla="*/ 172 h 869"/>
                <a:gd name="T74" fmla="*/ 415 w 752"/>
                <a:gd name="T75" fmla="*/ 175 h 869"/>
                <a:gd name="T76" fmla="*/ 430 w 752"/>
                <a:gd name="T77" fmla="*/ 177 h 869"/>
                <a:gd name="T78" fmla="*/ 458 w 752"/>
                <a:gd name="T79" fmla="*/ 185 h 869"/>
                <a:gd name="T80" fmla="*/ 482 w 752"/>
                <a:gd name="T81" fmla="*/ 196 h 869"/>
                <a:gd name="T82" fmla="*/ 496 w 752"/>
                <a:gd name="T83" fmla="*/ 208 h 869"/>
                <a:gd name="T84" fmla="*/ 510 w 752"/>
                <a:gd name="T85" fmla="*/ 221 h 869"/>
                <a:gd name="T86" fmla="*/ 519 w 752"/>
                <a:gd name="T87" fmla="*/ 237 h 869"/>
                <a:gd name="T88" fmla="*/ 526 w 752"/>
                <a:gd name="T89" fmla="*/ 255 h 869"/>
                <a:gd name="T90" fmla="*/ 530 w 752"/>
                <a:gd name="T91" fmla="*/ 267 h 869"/>
                <a:gd name="T92" fmla="*/ 532 w 752"/>
                <a:gd name="T93" fmla="*/ 288 h 869"/>
                <a:gd name="T94" fmla="*/ 532 w 752"/>
                <a:gd name="T95" fmla="*/ 298 h 869"/>
                <a:gd name="T96" fmla="*/ 531 w 752"/>
                <a:gd name="T97" fmla="*/ 318 h 869"/>
                <a:gd name="T98" fmla="*/ 526 w 752"/>
                <a:gd name="T99" fmla="*/ 337 h 869"/>
                <a:gd name="T100" fmla="*/ 522 w 752"/>
                <a:gd name="T101" fmla="*/ 348 h 869"/>
                <a:gd name="T102" fmla="*/ 514 w 752"/>
                <a:gd name="T103" fmla="*/ 365 h 869"/>
                <a:gd name="T104" fmla="*/ 506 w 752"/>
                <a:gd name="T105" fmla="*/ 374 h 869"/>
                <a:gd name="T106" fmla="*/ 498 w 752"/>
                <a:gd name="T107" fmla="*/ 383 h 869"/>
                <a:gd name="T108" fmla="*/ 488 w 752"/>
                <a:gd name="T109" fmla="*/ 392 h 869"/>
                <a:gd name="T110" fmla="*/ 473 w 752"/>
                <a:gd name="T111" fmla="*/ 402 h 869"/>
                <a:gd name="T112" fmla="*/ 461 w 752"/>
                <a:gd name="T113" fmla="*/ 407 h 869"/>
                <a:gd name="T114" fmla="*/ 434 w 752"/>
                <a:gd name="T115" fmla="*/ 416 h 869"/>
                <a:gd name="T116" fmla="*/ 410 w 752"/>
                <a:gd name="T117" fmla="*/ 421 h 869"/>
                <a:gd name="T118" fmla="*/ 386 w 752"/>
                <a:gd name="T119" fmla="*/ 422 h 8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2"/>
                <a:gd name="T181" fmla="*/ 0 h 869"/>
                <a:gd name="T182" fmla="*/ 752 w 752"/>
                <a:gd name="T183" fmla="*/ 869 h 86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2" h="869">
                  <a:moveTo>
                    <a:pt x="0" y="869"/>
                  </a:moveTo>
                  <a:lnTo>
                    <a:pt x="192" y="869"/>
                  </a:lnTo>
                  <a:lnTo>
                    <a:pt x="192" y="590"/>
                  </a:lnTo>
                  <a:lnTo>
                    <a:pt x="339" y="590"/>
                  </a:lnTo>
                  <a:lnTo>
                    <a:pt x="342" y="590"/>
                  </a:lnTo>
                  <a:lnTo>
                    <a:pt x="529" y="869"/>
                  </a:lnTo>
                  <a:lnTo>
                    <a:pt x="752" y="869"/>
                  </a:lnTo>
                  <a:lnTo>
                    <a:pt x="540" y="558"/>
                  </a:lnTo>
                  <a:lnTo>
                    <a:pt x="550" y="554"/>
                  </a:lnTo>
                  <a:lnTo>
                    <a:pt x="560" y="550"/>
                  </a:lnTo>
                  <a:lnTo>
                    <a:pt x="579" y="540"/>
                  </a:lnTo>
                  <a:lnTo>
                    <a:pt x="589" y="535"/>
                  </a:lnTo>
                  <a:lnTo>
                    <a:pt x="598" y="530"/>
                  </a:lnTo>
                  <a:lnTo>
                    <a:pt x="607" y="524"/>
                  </a:lnTo>
                  <a:lnTo>
                    <a:pt x="616" y="519"/>
                  </a:lnTo>
                  <a:lnTo>
                    <a:pt x="632" y="505"/>
                  </a:lnTo>
                  <a:lnTo>
                    <a:pt x="647" y="492"/>
                  </a:lnTo>
                  <a:lnTo>
                    <a:pt x="655" y="484"/>
                  </a:lnTo>
                  <a:lnTo>
                    <a:pt x="661" y="476"/>
                  </a:lnTo>
                  <a:lnTo>
                    <a:pt x="668" y="469"/>
                  </a:lnTo>
                  <a:lnTo>
                    <a:pt x="675" y="461"/>
                  </a:lnTo>
                  <a:lnTo>
                    <a:pt x="680" y="452"/>
                  </a:lnTo>
                  <a:lnTo>
                    <a:pt x="686" y="443"/>
                  </a:lnTo>
                  <a:lnTo>
                    <a:pt x="696" y="425"/>
                  </a:lnTo>
                  <a:lnTo>
                    <a:pt x="700" y="415"/>
                  </a:lnTo>
                  <a:lnTo>
                    <a:pt x="705" y="405"/>
                  </a:lnTo>
                  <a:lnTo>
                    <a:pt x="709" y="395"/>
                  </a:lnTo>
                  <a:lnTo>
                    <a:pt x="713" y="384"/>
                  </a:lnTo>
                  <a:lnTo>
                    <a:pt x="716" y="373"/>
                  </a:lnTo>
                  <a:lnTo>
                    <a:pt x="718" y="362"/>
                  </a:lnTo>
                  <a:lnTo>
                    <a:pt x="721" y="351"/>
                  </a:lnTo>
                  <a:lnTo>
                    <a:pt x="723" y="339"/>
                  </a:lnTo>
                  <a:lnTo>
                    <a:pt x="724" y="327"/>
                  </a:lnTo>
                  <a:lnTo>
                    <a:pt x="725" y="315"/>
                  </a:lnTo>
                  <a:lnTo>
                    <a:pt x="726" y="302"/>
                  </a:lnTo>
                  <a:lnTo>
                    <a:pt x="726" y="289"/>
                  </a:lnTo>
                  <a:lnTo>
                    <a:pt x="726" y="286"/>
                  </a:lnTo>
                  <a:lnTo>
                    <a:pt x="726" y="271"/>
                  </a:lnTo>
                  <a:lnTo>
                    <a:pt x="725" y="256"/>
                  </a:lnTo>
                  <a:lnTo>
                    <a:pt x="724" y="241"/>
                  </a:lnTo>
                  <a:lnTo>
                    <a:pt x="722" y="228"/>
                  </a:lnTo>
                  <a:lnTo>
                    <a:pt x="718" y="214"/>
                  </a:lnTo>
                  <a:lnTo>
                    <a:pt x="715" y="200"/>
                  </a:lnTo>
                  <a:lnTo>
                    <a:pt x="712" y="187"/>
                  </a:lnTo>
                  <a:lnTo>
                    <a:pt x="707" y="175"/>
                  </a:lnTo>
                  <a:lnTo>
                    <a:pt x="702" y="162"/>
                  </a:lnTo>
                  <a:lnTo>
                    <a:pt x="696" y="150"/>
                  </a:lnTo>
                  <a:lnTo>
                    <a:pt x="690" y="139"/>
                  </a:lnTo>
                  <a:lnTo>
                    <a:pt x="684" y="128"/>
                  </a:lnTo>
                  <a:lnTo>
                    <a:pt x="676" y="117"/>
                  </a:lnTo>
                  <a:lnTo>
                    <a:pt x="668" y="107"/>
                  </a:lnTo>
                  <a:lnTo>
                    <a:pt x="660" y="97"/>
                  </a:lnTo>
                  <a:lnTo>
                    <a:pt x="651" y="88"/>
                  </a:lnTo>
                  <a:lnTo>
                    <a:pt x="640" y="78"/>
                  </a:lnTo>
                  <a:lnTo>
                    <a:pt x="629" y="68"/>
                  </a:lnTo>
                  <a:lnTo>
                    <a:pt x="617" y="59"/>
                  </a:lnTo>
                  <a:lnTo>
                    <a:pt x="603" y="50"/>
                  </a:lnTo>
                  <a:lnTo>
                    <a:pt x="590" y="42"/>
                  </a:lnTo>
                  <a:lnTo>
                    <a:pt x="575" y="35"/>
                  </a:lnTo>
                  <a:lnTo>
                    <a:pt x="560" y="29"/>
                  </a:lnTo>
                  <a:lnTo>
                    <a:pt x="544" y="22"/>
                  </a:lnTo>
                  <a:lnTo>
                    <a:pt x="529" y="18"/>
                  </a:lnTo>
                  <a:lnTo>
                    <a:pt x="512" y="12"/>
                  </a:lnTo>
                  <a:lnTo>
                    <a:pt x="494" y="9"/>
                  </a:lnTo>
                  <a:lnTo>
                    <a:pt x="476" y="5"/>
                  </a:lnTo>
                  <a:lnTo>
                    <a:pt x="457" y="3"/>
                  </a:lnTo>
                  <a:lnTo>
                    <a:pt x="438" y="1"/>
                  </a:lnTo>
                  <a:lnTo>
                    <a:pt x="418" y="0"/>
                  </a:lnTo>
                  <a:lnTo>
                    <a:pt x="398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22"/>
                  </a:moveTo>
                  <a:lnTo>
                    <a:pt x="192" y="172"/>
                  </a:lnTo>
                  <a:lnTo>
                    <a:pt x="381" y="172"/>
                  </a:lnTo>
                  <a:lnTo>
                    <a:pt x="399" y="172"/>
                  </a:lnTo>
                  <a:lnTo>
                    <a:pt x="415" y="175"/>
                  </a:lnTo>
                  <a:lnTo>
                    <a:pt x="423" y="176"/>
                  </a:lnTo>
                  <a:lnTo>
                    <a:pt x="430" y="177"/>
                  </a:lnTo>
                  <a:lnTo>
                    <a:pt x="445" y="180"/>
                  </a:lnTo>
                  <a:lnTo>
                    <a:pt x="458" y="185"/>
                  </a:lnTo>
                  <a:lnTo>
                    <a:pt x="471" y="190"/>
                  </a:lnTo>
                  <a:lnTo>
                    <a:pt x="482" y="196"/>
                  </a:lnTo>
                  <a:lnTo>
                    <a:pt x="492" y="204"/>
                  </a:lnTo>
                  <a:lnTo>
                    <a:pt x="496" y="208"/>
                  </a:lnTo>
                  <a:lnTo>
                    <a:pt x="501" y="211"/>
                  </a:lnTo>
                  <a:lnTo>
                    <a:pt x="510" y="221"/>
                  </a:lnTo>
                  <a:lnTo>
                    <a:pt x="516" y="231"/>
                  </a:lnTo>
                  <a:lnTo>
                    <a:pt x="519" y="237"/>
                  </a:lnTo>
                  <a:lnTo>
                    <a:pt x="522" y="243"/>
                  </a:lnTo>
                  <a:lnTo>
                    <a:pt x="526" y="255"/>
                  </a:lnTo>
                  <a:lnTo>
                    <a:pt x="528" y="260"/>
                  </a:lnTo>
                  <a:lnTo>
                    <a:pt x="530" y="267"/>
                  </a:lnTo>
                  <a:lnTo>
                    <a:pt x="532" y="282"/>
                  </a:lnTo>
                  <a:lnTo>
                    <a:pt x="532" y="288"/>
                  </a:lnTo>
                  <a:lnTo>
                    <a:pt x="532" y="296"/>
                  </a:lnTo>
                  <a:lnTo>
                    <a:pt x="532" y="298"/>
                  </a:lnTo>
                  <a:lnTo>
                    <a:pt x="532" y="313"/>
                  </a:lnTo>
                  <a:lnTo>
                    <a:pt x="531" y="318"/>
                  </a:lnTo>
                  <a:lnTo>
                    <a:pt x="530" y="325"/>
                  </a:lnTo>
                  <a:lnTo>
                    <a:pt x="526" y="337"/>
                  </a:lnTo>
                  <a:lnTo>
                    <a:pt x="524" y="343"/>
                  </a:lnTo>
                  <a:lnTo>
                    <a:pt x="522" y="348"/>
                  </a:lnTo>
                  <a:lnTo>
                    <a:pt x="517" y="359"/>
                  </a:lnTo>
                  <a:lnTo>
                    <a:pt x="514" y="365"/>
                  </a:lnTo>
                  <a:lnTo>
                    <a:pt x="511" y="370"/>
                  </a:lnTo>
                  <a:lnTo>
                    <a:pt x="506" y="374"/>
                  </a:lnTo>
                  <a:lnTo>
                    <a:pt x="503" y="380"/>
                  </a:lnTo>
                  <a:lnTo>
                    <a:pt x="498" y="383"/>
                  </a:lnTo>
                  <a:lnTo>
                    <a:pt x="494" y="387"/>
                  </a:lnTo>
                  <a:lnTo>
                    <a:pt x="488" y="392"/>
                  </a:lnTo>
                  <a:lnTo>
                    <a:pt x="484" y="395"/>
                  </a:lnTo>
                  <a:lnTo>
                    <a:pt x="473" y="402"/>
                  </a:lnTo>
                  <a:lnTo>
                    <a:pt x="467" y="405"/>
                  </a:lnTo>
                  <a:lnTo>
                    <a:pt x="461" y="407"/>
                  </a:lnTo>
                  <a:lnTo>
                    <a:pt x="448" y="413"/>
                  </a:lnTo>
                  <a:lnTo>
                    <a:pt x="434" y="416"/>
                  </a:lnTo>
                  <a:lnTo>
                    <a:pt x="418" y="420"/>
                  </a:lnTo>
                  <a:lnTo>
                    <a:pt x="410" y="421"/>
                  </a:lnTo>
                  <a:lnTo>
                    <a:pt x="403" y="421"/>
                  </a:lnTo>
                  <a:lnTo>
                    <a:pt x="386" y="422"/>
                  </a:lnTo>
                  <a:lnTo>
                    <a:pt x="192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 userDrawn="1"/>
          </p:nvSpPr>
          <p:spPr bwMode="auto">
            <a:xfrm>
              <a:off x="7701147" y="736600"/>
              <a:ext cx="163154" cy="158750"/>
            </a:xfrm>
            <a:custGeom>
              <a:avLst/>
              <a:gdLst>
                <a:gd name="T0" fmla="*/ 536 w 926"/>
                <a:gd name="T1" fmla="*/ 892 h 898"/>
                <a:gd name="T2" fmla="*/ 627 w 926"/>
                <a:gd name="T3" fmla="*/ 871 h 898"/>
                <a:gd name="T4" fmla="*/ 708 w 926"/>
                <a:gd name="T5" fmla="*/ 832 h 898"/>
                <a:gd name="T6" fmla="*/ 780 w 926"/>
                <a:gd name="T7" fmla="*/ 781 h 898"/>
                <a:gd name="T8" fmla="*/ 831 w 926"/>
                <a:gd name="T9" fmla="*/ 725 h 898"/>
                <a:gd name="T10" fmla="*/ 882 w 926"/>
                <a:gd name="T11" fmla="*/ 643 h 898"/>
                <a:gd name="T12" fmla="*/ 912 w 926"/>
                <a:gd name="T13" fmla="*/ 561 h 898"/>
                <a:gd name="T14" fmla="*/ 926 w 926"/>
                <a:gd name="T15" fmla="*/ 473 h 898"/>
                <a:gd name="T16" fmla="*/ 921 w 926"/>
                <a:gd name="T17" fmla="*/ 379 h 898"/>
                <a:gd name="T18" fmla="*/ 900 w 926"/>
                <a:gd name="T19" fmla="*/ 293 h 898"/>
                <a:gd name="T20" fmla="*/ 851 w 926"/>
                <a:gd name="T21" fmla="*/ 196 h 898"/>
                <a:gd name="T22" fmla="*/ 811 w 926"/>
                <a:gd name="T23" fmla="*/ 146 h 898"/>
                <a:gd name="T24" fmla="*/ 747 w 926"/>
                <a:gd name="T25" fmla="*/ 88 h 898"/>
                <a:gd name="T26" fmla="*/ 650 w 926"/>
                <a:gd name="T27" fmla="*/ 35 h 898"/>
                <a:gd name="T28" fmla="*/ 538 w 926"/>
                <a:gd name="T29" fmla="*/ 5 h 898"/>
                <a:gd name="T30" fmla="*/ 440 w 926"/>
                <a:gd name="T31" fmla="*/ 0 h 898"/>
                <a:gd name="T32" fmla="*/ 357 w 926"/>
                <a:gd name="T33" fmla="*/ 11 h 898"/>
                <a:gd name="T34" fmla="*/ 258 w 926"/>
                <a:gd name="T35" fmla="*/ 45 h 898"/>
                <a:gd name="T36" fmla="*/ 182 w 926"/>
                <a:gd name="T37" fmla="*/ 89 h 898"/>
                <a:gd name="T38" fmla="*/ 117 w 926"/>
                <a:gd name="T39" fmla="*/ 147 h 898"/>
                <a:gd name="T40" fmla="*/ 65 w 926"/>
                <a:gd name="T41" fmla="*/ 216 h 898"/>
                <a:gd name="T42" fmla="*/ 27 w 926"/>
                <a:gd name="T43" fmla="*/ 295 h 898"/>
                <a:gd name="T44" fmla="*/ 3 w 926"/>
                <a:gd name="T45" fmla="*/ 403 h 898"/>
                <a:gd name="T46" fmla="*/ 2 w 926"/>
                <a:gd name="T47" fmla="*/ 475 h 898"/>
                <a:gd name="T48" fmla="*/ 15 w 926"/>
                <a:gd name="T49" fmla="*/ 563 h 898"/>
                <a:gd name="T50" fmla="*/ 44 w 926"/>
                <a:gd name="T51" fmla="*/ 645 h 898"/>
                <a:gd name="T52" fmla="*/ 95 w 926"/>
                <a:gd name="T53" fmla="*/ 728 h 898"/>
                <a:gd name="T54" fmla="*/ 131 w 926"/>
                <a:gd name="T55" fmla="*/ 768 h 898"/>
                <a:gd name="T56" fmla="*/ 217 w 926"/>
                <a:gd name="T57" fmla="*/ 833 h 898"/>
                <a:gd name="T58" fmla="*/ 320 w 926"/>
                <a:gd name="T59" fmla="*/ 878 h 898"/>
                <a:gd name="T60" fmla="*/ 425 w 926"/>
                <a:gd name="T61" fmla="*/ 897 h 898"/>
                <a:gd name="T62" fmla="*/ 437 w 926"/>
                <a:gd name="T63" fmla="*/ 721 h 898"/>
                <a:gd name="T64" fmla="*/ 371 w 926"/>
                <a:gd name="T65" fmla="*/ 705 h 898"/>
                <a:gd name="T66" fmla="*/ 314 w 926"/>
                <a:gd name="T67" fmla="*/ 675 h 898"/>
                <a:gd name="T68" fmla="*/ 275 w 926"/>
                <a:gd name="T69" fmla="*/ 642 h 898"/>
                <a:gd name="T70" fmla="*/ 237 w 926"/>
                <a:gd name="T71" fmla="*/ 589 h 898"/>
                <a:gd name="T72" fmla="*/ 213 w 926"/>
                <a:gd name="T73" fmla="*/ 529 h 898"/>
                <a:gd name="T74" fmla="*/ 201 w 926"/>
                <a:gd name="T75" fmla="*/ 462 h 898"/>
                <a:gd name="T76" fmla="*/ 204 w 926"/>
                <a:gd name="T77" fmla="*/ 406 h 898"/>
                <a:gd name="T78" fmla="*/ 220 w 926"/>
                <a:gd name="T79" fmla="*/ 341 h 898"/>
                <a:gd name="T80" fmla="*/ 250 w 926"/>
                <a:gd name="T81" fmla="*/ 284 h 898"/>
                <a:gd name="T82" fmla="*/ 292 w 926"/>
                <a:gd name="T83" fmla="*/ 237 h 898"/>
                <a:gd name="T84" fmla="*/ 344 w 926"/>
                <a:gd name="T85" fmla="*/ 203 h 898"/>
                <a:gd name="T86" fmla="*/ 393 w 926"/>
                <a:gd name="T87" fmla="*/ 184 h 898"/>
                <a:gd name="T88" fmla="*/ 463 w 926"/>
                <a:gd name="T89" fmla="*/ 176 h 898"/>
                <a:gd name="T90" fmla="*/ 531 w 926"/>
                <a:gd name="T91" fmla="*/ 185 h 898"/>
                <a:gd name="T92" fmla="*/ 592 w 926"/>
                <a:gd name="T93" fmla="*/ 210 h 898"/>
                <a:gd name="T94" fmla="*/ 643 w 926"/>
                <a:gd name="T95" fmla="*/ 248 h 898"/>
                <a:gd name="T96" fmla="*/ 676 w 926"/>
                <a:gd name="T97" fmla="*/ 286 h 898"/>
                <a:gd name="T98" fmla="*/ 706 w 926"/>
                <a:gd name="T99" fmla="*/ 343 h 898"/>
                <a:gd name="T100" fmla="*/ 723 w 926"/>
                <a:gd name="T101" fmla="*/ 408 h 898"/>
                <a:gd name="T102" fmla="*/ 726 w 926"/>
                <a:gd name="T103" fmla="*/ 466 h 898"/>
                <a:gd name="T104" fmla="*/ 715 w 926"/>
                <a:gd name="T105" fmla="*/ 532 h 898"/>
                <a:gd name="T106" fmla="*/ 690 w 926"/>
                <a:gd name="T107" fmla="*/ 592 h 898"/>
                <a:gd name="T108" fmla="*/ 653 w 926"/>
                <a:gd name="T109" fmla="*/ 643 h 898"/>
                <a:gd name="T110" fmla="*/ 604 w 926"/>
                <a:gd name="T111" fmla="*/ 683 h 898"/>
                <a:gd name="T112" fmla="*/ 552 w 926"/>
                <a:gd name="T113" fmla="*/ 708 h 898"/>
                <a:gd name="T114" fmla="*/ 493 w 926"/>
                <a:gd name="T115" fmla="*/ 721 h 8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26"/>
                <a:gd name="T175" fmla="*/ 0 h 898"/>
                <a:gd name="T176" fmla="*/ 926 w 926"/>
                <a:gd name="T177" fmla="*/ 898 h 8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26" h="898">
                  <a:moveTo>
                    <a:pt x="463" y="898"/>
                  </a:moveTo>
                  <a:lnTo>
                    <a:pt x="487" y="898"/>
                  </a:lnTo>
                  <a:lnTo>
                    <a:pt x="499" y="897"/>
                  </a:lnTo>
                  <a:lnTo>
                    <a:pt x="512" y="896"/>
                  </a:lnTo>
                  <a:lnTo>
                    <a:pt x="536" y="892"/>
                  </a:lnTo>
                  <a:lnTo>
                    <a:pt x="560" y="889"/>
                  </a:lnTo>
                  <a:lnTo>
                    <a:pt x="571" y="887"/>
                  </a:lnTo>
                  <a:lnTo>
                    <a:pt x="582" y="884"/>
                  </a:lnTo>
                  <a:lnTo>
                    <a:pt x="604" y="878"/>
                  </a:lnTo>
                  <a:lnTo>
                    <a:pt x="627" y="871"/>
                  </a:lnTo>
                  <a:lnTo>
                    <a:pt x="648" y="862"/>
                  </a:lnTo>
                  <a:lnTo>
                    <a:pt x="669" y="853"/>
                  </a:lnTo>
                  <a:lnTo>
                    <a:pt x="689" y="843"/>
                  </a:lnTo>
                  <a:lnTo>
                    <a:pt x="699" y="838"/>
                  </a:lnTo>
                  <a:lnTo>
                    <a:pt x="708" y="832"/>
                  </a:lnTo>
                  <a:lnTo>
                    <a:pt x="727" y="821"/>
                  </a:lnTo>
                  <a:lnTo>
                    <a:pt x="745" y="809"/>
                  </a:lnTo>
                  <a:lnTo>
                    <a:pt x="763" y="796"/>
                  </a:lnTo>
                  <a:lnTo>
                    <a:pt x="771" y="788"/>
                  </a:lnTo>
                  <a:lnTo>
                    <a:pt x="780" y="781"/>
                  </a:lnTo>
                  <a:lnTo>
                    <a:pt x="795" y="767"/>
                  </a:lnTo>
                  <a:lnTo>
                    <a:pt x="810" y="751"/>
                  </a:lnTo>
                  <a:lnTo>
                    <a:pt x="817" y="742"/>
                  </a:lnTo>
                  <a:lnTo>
                    <a:pt x="824" y="734"/>
                  </a:lnTo>
                  <a:lnTo>
                    <a:pt x="831" y="725"/>
                  </a:lnTo>
                  <a:lnTo>
                    <a:pt x="838" y="718"/>
                  </a:lnTo>
                  <a:lnTo>
                    <a:pt x="850" y="700"/>
                  </a:lnTo>
                  <a:lnTo>
                    <a:pt x="862" y="681"/>
                  </a:lnTo>
                  <a:lnTo>
                    <a:pt x="872" y="663"/>
                  </a:lnTo>
                  <a:lnTo>
                    <a:pt x="882" y="643"/>
                  </a:lnTo>
                  <a:lnTo>
                    <a:pt x="891" y="623"/>
                  </a:lnTo>
                  <a:lnTo>
                    <a:pt x="896" y="613"/>
                  </a:lnTo>
                  <a:lnTo>
                    <a:pt x="899" y="603"/>
                  </a:lnTo>
                  <a:lnTo>
                    <a:pt x="907" y="582"/>
                  </a:lnTo>
                  <a:lnTo>
                    <a:pt x="912" y="561"/>
                  </a:lnTo>
                  <a:lnTo>
                    <a:pt x="917" y="539"/>
                  </a:lnTo>
                  <a:lnTo>
                    <a:pt x="921" y="517"/>
                  </a:lnTo>
                  <a:lnTo>
                    <a:pt x="923" y="495"/>
                  </a:lnTo>
                  <a:lnTo>
                    <a:pt x="925" y="484"/>
                  </a:lnTo>
                  <a:lnTo>
                    <a:pt x="926" y="473"/>
                  </a:lnTo>
                  <a:lnTo>
                    <a:pt x="926" y="449"/>
                  </a:lnTo>
                  <a:lnTo>
                    <a:pt x="926" y="447"/>
                  </a:lnTo>
                  <a:lnTo>
                    <a:pt x="926" y="423"/>
                  </a:lnTo>
                  <a:lnTo>
                    <a:pt x="923" y="401"/>
                  </a:lnTo>
                  <a:lnTo>
                    <a:pt x="921" y="379"/>
                  </a:lnTo>
                  <a:lnTo>
                    <a:pt x="917" y="357"/>
                  </a:lnTo>
                  <a:lnTo>
                    <a:pt x="912" y="334"/>
                  </a:lnTo>
                  <a:lnTo>
                    <a:pt x="910" y="324"/>
                  </a:lnTo>
                  <a:lnTo>
                    <a:pt x="907" y="313"/>
                  </a:lnTo>
                  <a:lnTo>
                    <a:pt x="900" y="293"/>
                  </a:lnTo>
                  <a:lnTo>
                    <a:pt x="892" y="272"/>
                  </a:lnTo>
                  <a:lnTo>
                    <a:pt x="883" y="253"/>
                  </a:lnTo>
                  <a:lnTo>
                    <a:pt x="873" y="233"/>
                  </a:lnTo>
                  <a:lnTo>
                    <a:pt x="862" y="215"/>
                  </a:lnTo>
                  <a:lnTo>
                    <a:pt x="851" y="196"/>
                  </a:lnTo>
                  <a:lnTo>
                    <a:pt x="839" y="180"/>
                  </a:lnTo>
                  <a:lnTo>
                    <a:pt x="832" y="171"/>
                  </a:lnTo>
                  <a:lnTo>
                    <a:pt x="825" y="162"/>
                  </a:lnTo>
                  <a:lnTo>
                    <a:pt x="819" y="154"/>
                  </a:lnTo>
                  <a:lnTo>
                    <a:pt x="811" y="146"/>
                  </a:lnTo>
                  <a:lnTo>
                    <a:pt x="804" y="138"/>
                  </a:lnTo>
                  <a:lnTo>
                    <a:pt x="796" y="131"/>
                  </a:lnTo>
                  <a:lnTo>
                    <a:pt x="781" y="116"/>
                  </a:lnTo>
                  <a:lnTo>
                    <a:pt x="764" y="102"/>
                  </a:lnTo>
                  <a:lnTo>
                    <a:pt x="747" y="88"/>
                  </a:lnTo>
                  <a:lnTo>
                    <a:pt x="728" y="76"/>
                  </a:lnTo>
                  <a:lnTo>
                    <a:pt x="710" y="65"/>
                  </a:lnTo>
                  <a:lnTo>
                    <a:pt x="690" y="54"/>
                  </a:lnTo>
                  <a:lnTo>
                    <a:pt x="671" y="44"/>
                  </a:lnTo>
                  <a:lnTo>
                    <a:pt x="650" y="35"/>
                  </a:lnTo>
                  <a:lnTo>
                    <a:pt x="629" y="27"/>
                  </a:lnTo>
                  <a:lnTo>
                    <a:pt x="607" y="20"/>
                  </a:lnTo>
                  <a:lnTo>
                    <a:pt x="584" y="14"/>
                  </a:lnTo>
                  <a:lnTo>
                    <a:pt x="562" y="9"/>
                  </a:lnTo>
                  <a:lnTo>
                    <a:pt x="538" y="5"/>
                  </a:lnTo>
                  <a:lnTo>
                    <a:pt x="514" y="2"/>
                  </a:lnTo>
                  <a:lnTo>
                    <a:pt x="502" y="1"/>
                  </a:lnTo>
                  <a:lnTo>
                    <a:pt x="489" y="0"/>
                  </a:lnTo>
                  <a:lnTo>
                    <a:pt x="465" y="0"/>
                  </a:lnTo>
                  <a:lnTo>
                    <a:pt x="440" y="0"/>
                  </a:lnTo>
                  <a:lnTo>
                    <a:pt x="428" y="1"/>
                  </a:lnTo>
                  <a:lnTo>
                    <a:pt x="416" y="2"/>
                  </a:lnTo>
                  <a:lnTo>
                    <a:pt x="391" y="5"/>
                  </a:lnTo>
                  <a:lnTo>
                    <a:pt x="368" y="9"/>
                  </a:lnTo>
                  <a:lnTo>
                    <a:pt x="357" y="11"/>
                  </a:lnTo>
                  <a:lnTo>
                    <a:pt x="344" y="14"/>
                  </a:lnTo>
                  <a:lnTo>
                    <a:pt x="322" y="20"/>
                  </a:lnTo>
                  <a:lnTo>
                    <a:pt x="301" y="27"/>
                  </a:lnTo>
                  <a:lnTo>
                    <a:pt x="280" y="35"/>
                  </a:lnTo>
                  <a:lnTo>
                    <a:pt x="258" y="45"/>
                  </a:lnTo>
                  <a:lnTo>
                    <a:pt x="238" y="54"/>
                  </a:lnTo>
                  <a:lnTo>
                    <a:pt x="228" y="59"/>
                  </a:lnTo>
                  <a:lnTo>
                    <a:pt x="219" y="65"/>
                  </a:lnTo>
                  <a:lnTo>
                    <a:pt x="200" y="77"/>
                  </a:lnTo>
                  <a:lnTo>
                    <a:pt x="182" y="89"/>
                  </a:lnTo>
                  <a:lnTo>
                    <a:pt x="165" y="103"/>
                  </a:lnTo>
                  <a:lnTo>
                    <a:pt x="156" y="109"/>
                  </a:lnTo>
                  <a:lnTo>
                    <a:pt x="148" y="117"/>
                  </a:lnTo>
                  <a:lnTo>
                    <a:pt x="132" y="132"/>
                  </a:lnTo>
                  <a:lnTo>
                    <a:pt x="117" y="147"/>
                  </a:lnTo>
                  <a:lnTo>
                    <a:pt x="103" y="164"/>
                  </a:lnTo>
                  <a:lnTo>
                    <a:pt x="96" y="172"/>
                  </a:lnTo>
                  <a:lnTo>
                    <a:pt x="90" y="181"/>
                  </a:lnTo>
                  <a:lnTo>
                    <a:pt x="76" y="198"/>
                  </a:lnTo>
                  <a:lnTo>
                    <a:pt x="65" y="216"/>
                  </a:lnTo>
                  <a:lnTo>
                    <a:pt x="54" y="235"/>
                  </a:lnTo>
                  <a:lnTo>
                    <a:pt x="45" y="254"/>
                  </a:lnTo>
                  <a:lnTo>
                    <a:pt x="36" y="274"/>
                  </a:lnTo>
                  <a:lnTo>
                    <a:pt x="32" y="284"/>
                  </a:lnTo>
                  <a:lnTo>
                    <a:pt x="27" y="295"/>
                  </a:lnTo>
                  <a:lnTo>
                    <a:pt x="21" y="315"/>
                  </a:lnTo>
                  <a:lnTo>
                    <a:pt x="15" y="337"/>
                  </a:lnTo>
                  <a:lnTo>
                    <a:pt x="9" y="359"/>
                  </a:lnTo>
                  <a:lnTo>
                    <a:pt x="6" y="381"/>
                  </a:lnTo>
                  <a:lnTo>
                    <a:pt x="3" y="403"/>
                  </a:lnTo>
                  <a:lnTo>
                    <a:pt x="3" y="415"/>
                  </a:lnTo>
                  <a:lnTo>
                    <a:pt x="2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2" y="475"/>
                  </a:lnTo>
                  <a:lnTo>
                    <a:pt x="3" y="497"/>
                  </a:lnTo>
                  <a:lnTo>
                    <a:pt x="6" y="519"/>
                  </a:lnTo>
                  <a:lnTo>
                    <a:pt x="7" y="530"/>
                  </a:lnTo>
                  <a:lnTo>
                    <a:pt x="9" y="542"/>
                  </a:lnTo>
                  <a:lnTo>
                    <a:pt x="15" y="563"/>
                  </a:lnTo>
                  <a:lnTo>
                    <a:pt x="17" y="574"/>
                  </a:lnTo>
                  <a:lnTo>
                    <a:pt x="21" y="584"/>
                  </a:lnTo>
                  <a:lnTo>
                    <a:pt x="27" y="605"/>
                  </a:lnTo>
                  <a:lnTo>
                    <a:pt x="35" y="625"/>
                  </a:lnTo>
                  <a:lnTo>
                    <a:pt x="44" y="645"/>
                  </a:lnTo>
                  <a:lnTo>
                    <a:pt x="54" y="664"/>
                  </a:lnTo>
                  <a:lnTo>
                    <a:pt x="64" y="683"/>
                  </a:lnTo>
                  <a:lnTo>
                    <a:pt x="76" y="701"/>
                  </a:lnTo>
                  <a:lnTo>
                    <a:pt x="89" y="719"/>
                  </a:lnTo>
                  <a:lnTo>
                    <a:pt x="95" y="728"/>
                  </a:lnTo>
                  <a:lnTo>
                    <a:pt x="102" y="735"/>
                  </a:lnTo>
                  <a:lnTo>
                    <a:pt x="109" y="744"/>
                  </a:lnTo>
                  <a:lnTo>
                    <a:pt x="115" y="752"/>
                  </a:lnTo>
                  <a:lnTo>
                    <a:pt x="123" y="760"/>
                  </a:lnTo>
                  <a:lnTo>
                    <a:pt x="131" y="768"/>
                  </a:lnTo>
                  <a:lnTo>
                    <a:pt x="147" y="782"/>
                  </a:lnTo>
                  <a:lnTo>
                    <a:pt x="163" y="797"/>
                  </a:lnTo>
                  <a:lnTo>
                    <a:pt x="180" y="810"/>
                  </a:lnTo>
                  <a:lnTo>
                    <a:pt x="198" y="822"/>
                  </a:lnTo>
                  <a:lnTo>
                    <a:pt x="217" y="833"/>
                  </a:lnTo>
                  <a:lnTo>
                    <a:pt x="236" y="845"/>
                  </a:lnTo>
                  <a:lnTo>
                    <a:pt x="256" y="855"/>
                  </a:lnTo>
                  <a:lnTo>
                    <a:pt x="277" y="863"/>
                  </a:lnTo>
                  <a:lnTo>
                    <a:pt x="298" y="871"/>
                  </a:lnTo>
                  <a:lnTo>
                    <a:pt x="320" y="878"/>
                  </a:lnTo>
                  <a:lnTo>
                    <a:pt x="342" y="885"/>
                  </a:lnTo>
                  <a:lnTo>
                    <a:pt x="365" y="889"/>
                  </a:lnTo>
                  <a:lnTo>
                    <a:pt x="389" y="894"/>
                  </a:lnTo>
                  <a:lnTo>
                    <a:pt x="412" y="896"/>
                  </a:lnTo>
                  <a:lnTo>
                    <a:pt x="425" y="897"/>
                  </a:lnTo>
                  <a:lnTo>
                    <a:pt x="437" y="898"/>
                  </a:lnTo>
                  <a:lnTo>
                    <a:pt x="463" y="898"/>
                  </a:lnTo>
                  <a:close/>
                  <a:moveTo>
                    <a:pt x="465" y="722"/>
                  </a:moveTo>
                  <a:lnTo>
                    <a:pt x="450" y="722"/>
                  </a:lnTo>
                  <a:lnTo>
                    <a:pt x="437" y="721"/>
                  </a:lnTo>
                  <a:lnTo>
                    <a:pt x="422" y="719"/>
                  </a:lnTo>
                  <a:lnTo>
                    <a:pt x="409" y="716"/>
                  </a:lnTo>
                  <a:lnTo>
                    <a:pt x="396" y="713"/>
                  </a:lnTo>
                  <a:lnTo>
                    <a:pt x="383" y="710"/>
                  </a:lnTo>
                  <a:lnTo>
                    <a:pt x="371" y="705"/>
                  </a:lnTo>
                  <a:lnTo>
                    <a:pt x="359" y="700"/>
                  </a:lnTo>
                  <a:lnTo>
                    <a:pt x="346" y="694"/>
                  </a:lnTo>
                  <a:lnTo>
                    <a:pt x="335" y="689"/>
                  </a:lnTo>
                  <a:lnTo>
                    <a:pt x="324" y="682"/>
                  </a:lnTo>
                  <a:lnTo>
                    <a:pt x="314" y="675"/>
                  </a:lnTo>
                  <a:lnTo>
                    <a:pt x="303" y="667"/>
                  </a:lnTo>
                  <a:lnTo>
                    <a:pt x="294" y="659"/>
                  </a:lnTo>
                  <a:lnTo>
                    <a:pt x="284" y="651"/>
                  </a:lnTo>
                  <a:lnTo>
                    <a:pt x="280" y="646"/>
                  </a:lnTo>
                  <a:lnTo>
                    <a:pt x="275" y="642"/>
                  </a:lnTo>
                  <a:lnTo>
                    <a:pt x="266" y="632"/>
                  </a:lnTo>
                  <a:lnTo>
                    <a:pt x="258" y="622"/>
                  </a:lnTo>
                  <a:lnTo>
                    <a:pt x="250" y="612"/>
                  </a:lnTo>
                  <a:lnTo>
                    <a:pt x="244" y="601"/>
                  </a:lnTo>
                  <a:lnTo>
                    <a:pt x="237" y="589"/>
                  </a:lnTo>
                  <a:lnTo>
                    <a:pt x="232" y="578"/>
                  </a:lnTo>
                  <a:lnTo>
                    <a:pt x="226" y="566"/>
                  </a:lnTo>
                  <a:lnTo>
                    <a:pt x="220" y="555"/>
                  </a:lnTo>
                  <a:lnTo>
                    <a:pt x="216" y="542"/>
                  </a:lnTo>
                  <a:lnTo>
                    <a:pt x="213" y="529"/>
                  </a:lnTo>
                  <a:lnTo>
                    <a:pt x="209" y="517"/>
                  </a:lnTo>
                  <a:lnTo>
                    <a:pt x="206" y="504"/>
                  </a:lnTo>
                  <a:lnTo>
                    <a:pt x="204" y="490"/>
                  </a:lnTo>
                  <a:lnTo>
                    <a:pt x="202" y="477"/>
                  </a:lnTo>
                  <a:lnTo>
                    <a:pt x="201" y="462"/>
                  </a:lnTo>
                  <a:lnTo>
                    <a:pt x="201" y="449"/>
                  </a:lnTo>
                  <a:lnTo>
                    <a:pt x="201" y="447"/>
                  </a:lnTo>
                  <a:lnTo>
                    <a:pt x="201" y="432"/>
                  </a:lnTo>
                  <a:lnTo>
                    <a:pt x="202" y="419"/>
                  </a:lnTo>
                  <a:lnTo>
                    <a:pt x="204" y="406"/>
                  </a:lnTo>
                  <a:lnTo>
                    <a:pt x="206" y="392"/>
                  </a:lnTo>
                  <a:lnTo>
                    <a:pt x="209" y="379"/>
                  </a:lnTo>
                  <a:lnTo>
                    <a:pt x="213" y="367"/>
                  </a:lnTo>
                  <a:lnTo>
                    <a:pt x="216" y="353"/>
                  </a:lnTo>
                  <a:lnTo>
                    <a:pt x="220" y="341"/>
                  </a:lnTo>
                  <a:lnTo>
                    <a:pt x="225" y="330"/>
                  </a:lnTo>
                  <a:lnTo>
                    <a:pt x="230" y="318"/>
                  </a:lnTo>
                  <a:lnTo>
                    <a:pt x="237" y="307"/>
                  </a:lnTo>
                  <a:lnTo>
                    <a:pt x="243" y="295"/>
                  </a:lnTo>
                  <a:lnTo>
                    <a:pt x="250" y="284"/>
                  </a:lnTo>
                  <a:lnTo>
                    <a:pt x="257" y="274"/>
                  </a:lnTo>
                  <a:lnTo>
                    <a:pt x="265" y="264"/>
                  </a:lnTo>
                  <a:lnTo>
                    <a:pt x="274" y="255"/>
                  </a:lnTo>
                  <a:lnTo>
                    <a:pt x="283" y="246"/>
                  </a:lnTo>
                  <a:lnTo>
                    <a:pt x="292" y="237"/>
                  </a:lnTo>
                  <a:lnTo>
                    <a:pt x="302" y="230"/>
                  </a:lnTo>
                  <a:lnTo>
                    <a:pt x="312" y="222"/>
                  </a:lnTo>
                  <a:lnTo>
                    <a:pt x="322" y="215"/>
                  </a:lnTo>
                  <a:lnTo>
                    <a:pt x="333" y="209"/>
                  </a:lnTo>
                  <a:lnTo>
                    <a:pt x="344" y="203"/>
                  </a:lnTo>
                  <a:lnTo>
                    <a:pt x="357" y="197"/>
                  </a:lnTo>
                  <a:lnTo>
                    <a:pt x="369" y="193"/>
                  </a:lnTo>
                  <a:lnTo>
                    <a:pt x="374" y="191"/>
                  </a:lnTo>
                  <a:lnTo>
                    <a:pt x="381" y="188"/>
                  </a:lnTo>
                  <a:lnTo>
                    <a:pt x="393" y="184"/>
                  </a:lnTo>
                  <a:lnTo>
                    <a:pt x="407" y="182"/>
                  </a:lnTo>
                  <a:lnTo>
                    <a:pt x="420" y="180"/>
                  </a:lnTo>
                  <a:lnTo>
                    <a:pt x="434" y="177"/>
                  </a:lnTo>
                  <a:lnTo>
                    <a:pt x="448" y="176"/>
                  </a:lnTo>
                  <a:lnTo>
                    <a:pt x="463" y="176"/>
                  </a:lnTo>
                  <a:lnTo>
                    <a:pt x="477" y="176"/>
                  </a:lnTo>
                  <a:lnTo>
                    <a:pt x="490" y="177"/>
                  </a:lnTo>
                  <a:lnTo>
                    <a:pt x="504" y="180"/>
                  </a:lnTo>
                  <a:lnTo>
                    <a:pt x="518" y="182"/>
                  </a:lnTo>
                  <a:lnTo>
                    <a:pt x="531" y="185"/>
                  </a:lnTo>
                  <a:lnTo>
                    <a:pt x="544" y="188"/>
                  </a:lnTo>
                  <a:lnTo>
                    <a:pt x="556" y="193"/>
                  </a:lnTo>
                  <a:lnTo>
                    <a:pt x="569" y="197"/>
                  </a:lnTo>
                  <a:lnTo>
                    <a:pt x="580" y="203"/>
                  </a:lnTo>
                  <a:lnTo>
                    <a:pt x="592" y="210"/>
                  </a:lnTo>
                  <a:lnTo>
                    <a:pt x="603" y="216"/>
                  </a:lnTo>
                  <a:lnTo>
                    <a:pt x="613" y="223"/>
                  </a:lnTo>
                  <a:lnTo>
                    <a:pt x="623" y="231"/>
                  </a:lnTo>
                  <a:lnTo>
                    <a:pt x="633" y="239"/>
                  </a:lnTo>
                  <a:lnTo>
                    <a:pt x="643" y="248"/>
                  </a:lnTo>
                  <a:lnTo>
                    <a:pt x="648" y="252"/>
                  </a:lnTo>
                  <a:lnTo>
                    <a:pt x="652" y="256"/>
                  </a:lnTo>
                  <a:lnTo>
                    <a:pt x="660" y="266"/>
                  </a:lnTo>
                  <a:lnTo>
                    <a:pt x="668" y="276"/>
                  </a:lnTo>
                  <a:lnTo>
                    <a:pt x="676" y="286"/>
                  </a:lnTo>
                  <a:lnTo>
                    <a:pt x="684" y="298"/>
                  </a:lnTo>
                  <a:lnTo>
                    <a:pt x="689" y="309"/>
                  </a:lnTo>
                  <a:lnTo>
                    <a:pt x="696" y="320"/>
                  </a:lnTo>
                  <a:lnTo>
                    <a:pt x="701" y="331"/>
                  </a:lnTo>
                  <a:lnTo>
                    <a:pt x="706" y="343"/>
                  </a:lnTo>
                  <a:lnTo>
                    <a:pt x="710" y="356"/>
                  </a:lnTo>
                  <a:lnTo>
                    <a:pt x="715" y="369"/>
                  </a:lnTo>
                  <a:lnTo>
                    <a:pt x="718" y="381"/>
                  </a:lnTo>
                  <a:lnTo>
                    <a:pt x="720" y="395"/>
                  </a:lnTo>
                  <a:lnTo>
                    <a:pt x="723" y="408"/>
                  </a:lnTo>
                  <a:lnTo>
                    <a:pt x="725" y="421"/>
                  </a:lnTo>
                  <a:lnTo>
                    <a:pt x="726" y="435"/>
                  </a:lnTo>
                  <a:lnTo>
                    <a:pt x="726" y="449"/>
                  </a:lnTo>
                  <a:lnTo>
                    <a:pt x="726" y="451"/>
                  </a:lnTo>
                  <a:lnTo>
                    <a:pt x="726" y="466"/>
                  </a:lnTo>
                  <a:lnTo>
                    <a:pt x="725" y="479"/>
                  </a:lnTo>
                  <a:lnTo>
                    <a:pt x="723" y="493"/>
                  </a:lnTo>
                  <a:lnTo>
                    <a:pt x="721" y="506"/>
                  </a:lnTo>
                  <a:lnTo>
                    <a:pt x="718" y="519"/>
                  </a:lnTo>
                  <a:lnTo>
                    <a:pt x="715" y="532"/>
                  </a:lnTo>
                  <a:lnTo>
                    <a:pt x="711" y="544"/>
                  </a:lnTo>
                  <a:lnTo>
                    <a:pt x="707" y="556"/>
                  </a:lnTo>
                  <a:lnTo>
                    <a:pt x="701" y="568"/>
                  </a:lnTo>
                  <a:lnTo>
                    <a:pt x="696" y="581"/>
                  </a:lnTo>
                  <a:lnTo>
                    <a:pt x="690" y="592"/>
                  </a:lnTo>
                  <a:lnTo>
                    <a:pt x="684" y="603"/>
                  </a:lnTo>
                  <a:lnTo>
                    <a:pt x="677" y="613"/>
                  </a:lnTo>
                  <a:lnTo>
                    <a:pt x="669" y="623"/>
                  </a:lnTo>
                  <a:lnTo>
                    <a:pt x="661" y="633"/>
                  </a:lnTo>
                  <a:lnTo>
                    <a:pt x="653" y="643"/>
                  </a:lnTo>
                  <a:lnTo>
                    <a:pt x="644" y="652"/>
                  </a:lnTo>
                  <a:lnTo>
                    <a:pt x="634" y="660"/>
                  </a:lnTo>
                  <a:lnTo>
                    <a:pt x="625" y="669"/>
                  </a:lnTo>
                  <a:lnTo>
                    <a:pt x="615" y="675"/>
                  </a:lnTo>
                  <a:lnTo>
                    <a:pt x="604" y="683"/>
                  </a:lnTo>
                  <a:lnTo>
                    <a:pt x="593" y="690"/>
                  </a:lnTo>
                  <a:lnTo>
                    <a:pt x="582" y="695"/>
                  </a:lnTo>
                  <a:lnTo>
                    <a:pt x="571" y="701"/>
                  </a:lnTo>
                  <a:lnTo>
                    <a:pt x="559" y="705"/>
                  </a:lnTo>
                  <a:lnTo>
                    <a:pt x="552" y="708"/>
                  </a:lnTo>
                  <a:lnTo>
                    <a:pt x="546" y="710"/>
                  </a:lnTo>
                  <a:lnTo>
                    <a:pt x="533" y="713"/>
                  </a:lnTo>
                  <a:lnTo>
                    <a:pt x="521" y="716"/>
                  </a:lnTo>
                  <a:lnTo>
                    <a:pt x="507" y="719"/>
                  </a:lnTo>
                  <a:lnTo>
                    <a:pt x="493" y="721"/>
                  </a:lnTo>
                  <a:lnTo>
                    <a:pt x="479" y="722"/>
                  </a:lnTo>
                  <a:lnTo>
                    <a:pt x="465" y="7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7896056" y="739884"/>
              <a:ext cx="133590" cy="155466"/>
            </a:xfrm>
            <a:custGeom>
              <a:avLst/>
              <a:gdLst>
                <a:gd name="T0" fmla="*/ 420 w 759"/>
                <a:gd name="T1" fmla="*/ 881 h 882"/>
                <a:gd name="T2" fmla="*/ 480 w 759"/>
                <a:gd name="T3" fmla="*/ 873 h 882"/>
                <a:gd name="T4" fmla="*/ 536 w 759"/>
                <a:gd name="T5" fmla="*/ 857 h 882"/>
                <a:gd name="T6" fmla="*/ 586 w 759"/>
                <a:gd name="T7" fmla="*/ 836 h 882"/>
                <a:gd name="T8" fmla="*/ 630 w 759"/>
                <a:gd name="T9" fmla="*/ 807 h 882"/>
                <a:gd name="T10" fmla="*/ 668 w 759"/>
                <a:gd name="T11" fmla="*/ 772 h 882"/>
                <a:gd name="T12" fmla="*/ 690 w 759"/>
                <a:gd name="T13" fmla="*/ 745 h 882"/>
                <a:gd name="T14" fmla="*/ 713 w 759"/>
                <a:gd name="T15" fmla="*/ 706 h 882"/>
                <a:gd name="T16" fmla="*/ 732 w 759"/>
                <a:gd name="T17" fmla="*/ 662 h 882"/>
                <a:gd name="T18" fmla="*/ 749 w 759"/>
                <a:gd name="T19" fmla="*/ 603 h 882"/>
                <a:gd name="T20" fmla="*/ 758 w 759"/>
                <a:gd name="T21" fmla="*/ 538 h 882"/>
                <a:gd name="T22" fmla="*/ 759 w 759"/>
                <a:gd name="T23" fmla="*/ 0 h 882"/>
                <a:gd name="T24" fmla="*/ 567 w 759"/>
                <a:gd name="T25" fmla="*/ 510 h 882"/>
                <a:gd name="T26" fmla="*/ 565 w 759"/>
                <a:gd name="T27" fmla="*/ 546 h 882"/>
                <a:gd name="T28" fmla="*/ 555 w 759"/>
                <a:gd name="T29" fmla="*/ 588 h 882"/>
                <a:gd name="T30" fmla="*/ 539 w 759"/>
                <a:gd name="T31" fmla="*/ 623 h 882"/>
                <a:gd name="T32" fmla="*/ 524 w 759"/>
                <a:gd name="T33" fmla="*/ 647 h 882"/>
                <a:gd name="T34" fmla="*/ 505 w 759"/>
                <a:gd name="T35" fmla="*/ 666 h 882"/>
                <a:gd name="T36" fmla="*/ 484 w 759"/>
                <a:gd name="T37" fmla="*/ 680 h 882"/>
                <a:gd name="T38" fmla="*/ 459 w 759"/>
                <a:gd name="T39" fmla="*/ 693 h 882"/>
                <a:gd name="T40" fmla="*/ 431 w 759"/>
                <a:gd name="T41" fmla="*/ 700 h 882"/>
                <a:gd name="T42" fmla="*/ 401 w 759"/>
                <a:gd name="T43" fmla="*/ 705 h 882"/>
                <a:gd name="T44" fmla="*/ 359 w 759"/>
                <a:gd name="T45" fmla="*/ 705 h 882"/>
                <a:gd name="T46" fmla="*/ 328 w 759"/>
                <a:gd name="T47" fmla="*/ 700 h 882"/>
                <a:gd name="T48" fmla="*/ 302 w 759"/>
                <a:gd name="T49" fmla="*/ 693 h 882"/>
                <a:gd name="T50" fmla="*/ 277 w 759"/>
                <a:gd name="T51" fmla="*/ 680 h 882"/>
                <a:gd name="T52" fmla="*/ 255 w 759"/>
                <a:gd name="T53" fmla="*/ 664 h 882"/>
                <a:gd name="T54" fmla="*/ 237 w 759"/>
                <a:gd name="T55" fmla="*/ 645 h 882"/>
                <a:gd name="T56" fmla="*/ 221 w 759"/>
                <a:gd name="T57" fmla="*/ 621 h 882"/>
                <a:gd name="T58" fmla="*/ 206 w 759"/>
                <a:gd name="T59" fmla="*/ 584 h 882"/>
                <a:gd name="T60" fmla="*/ 198 w 759"/>
                <a:gd name="T61" fmla="*/ 552 h 882"/>
                <a:gd name="T62" fmla="*/ 193 w 759"/>
                <a:gd name="T63" fmla="*/ 517 h 882"/>
                <a:gd name="T64" fmla="*/ 192 w 759"/>
                <a:gd name="T65" fmla="*/ 0 h 882"/>
                <a:gd name="T66" fmla="*/ 1 w 759"/>
                <a:gd name="T67" fmla="*/ 520 h 882"/>
                <a:gd name="T68" fmla="*/ 7 w 759"/>
                <a:gd name="T69" fmla="*/ 586 h 882"/>
                <a:gd name="T70" fmla="*/ 20 w 759"/>
                <a:gd name="T71" fmla="*/ 646 h 882"/>
                <a:gd name="T72" fmla="*/ 42 w 759"/>
                <a:gd name="T73" fmla="*/ 699 h 882"/>
                <a:gd name="T74" fmla="*/ 58 w 759"/>
                <a:gd name="T75" fmla="*/ 730 h 882"/>
                <a:gd name="T76" fmla="*/ 90 w 759"/>
                <a:gd name="T77" fmla="*/ 773 h 882"/>
                <a:gd name="T78" fmla="*/ 121 w 759"/>
                <a:gd name="T79" fmla="*/ 802 h 882"/>
                <a:gd name="T80" fmla="*/ 155 w 759"/>
                <a:gd name="T81" fmla="*/ 827 h 882"/>
                <a:gd name="T82" fmla="*/ 203 w 759"/>
                <a:gd name="T83" fmla="*/ 851 h 882"/>
                <a:gd name="T84" fmla="*/ 256 w 759"/>
                <a:gd name="T85" fmla="*/ 869 h 882"/>
                <a:gd name="T86" fmla="*/ 294 w 759"/>
                <a:gd name="T87" fmla="*/ 876 h 882"/>
                <a:gd name="T88" fmla="*/ 356 w 759"/>
                <a:gd name="T89" fmla="*/ 882 h 88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59"/>
                <a:gd name="T136" fmla="*/ 0 h 882"/>
                <a:gd name="T137" fmla="*/ 759 w 759"/>
                <a:gd name="T138" fmla="*/ 882 h 88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59" h="882">
                  <a:moveTo>
                    <a:pt x="378" y="882"/>
                  </a:moveTo>
                  <a:lnTo>
                    <a:pt x="399" y="882"/>
                  </a:lnTo>
                  <a:lnTo>
                    <a:pt x="420" y="881"/>
                  </a:lnTo>
                  <a:lnTo>
                    <a:pt x="441" y="879"/>
                  </a:lnTo>
                  <a:lnTo>
                    <a:pt x="461" y="876"/>
                  </a:lnTo>
                  <a:lnTo>
                    <a:pt x="480" y="873"/>
                  </a:lnTo>
                  <a:lnTo>
                    <a:pt x="499" y="869"/>
                  </a:lnTo>
                  <a:lnTo>
                    <a:pt x="518" y="863"/>
                  </a:lnTo>
                  <a:lnTo>
                    <a:pt x="536" y="857"/>
                  </a:lnTo>
                  <a:lnTo>
                    <a:pt x="553" y="851"/>
                  </a:lnTo>
                  <a:lnTo>
                    <a:pt x="569" y="844"/>
                  </a:lnTo>
                  <a:lnTo>
                    <a:pt x="586" y="836"/>
                  </a:lnTo>
                  <a:lnTo>
                    <a:pt x="601" y="827"/>
                  </a:lnTo>
                  <a:lnTo>
                    <a:pt x="615" y="817"/>
                  </a:lnTo>
                  <a:lnTo>
                    <a:pt x="630" y="807"/>
                  </a:lnTo>
                  <a:lnTo>
                    <a:pt x="643" y="796"/>
                  </a:lnTo>
                  <a:lnTo>
                    <a:pt x="657" y="785"/>
                  </a:lnTo>
                  <a:lnTo>
                    <a:pt x="668" y="772"/>
                  </a:lnTo>
                  <a:lnTo>
                    <a:pt x="680" y="758"/>
                  </a:lnTo>
                  <a:lnTo>
                    <a:pt x="684" y="752"/>
                  </a:lnTo>
                  <a:lnTo>
                    <a:pt x="690" y="745"/>
                  </a:lnTo>
                  <a:lnTo>
                    <a:pt x="700" y="729"/>
                  </a:lnTo>
                  <a:lnTo>
                    <a:pt x="709" y="714"/>
                  </a:lnTo>
                  <a:lnTo>
                    <a:pt x="713" y="706"/>
                  </a:lnTo>
                  <a:lnTo>
                    <a:pt x="718" y="697"/>
                  </a:lnTo>
                  <a:lnTo>
                    <a:pt x="726" y="680"/>
                  </a:lnTo>
                  <a:lnTo>
                    <a:pt x="732" y="662"/>
                  </a:lnTo>
                  <a:lnTo>
                    <a:pt x="739" y="644"/>
                  </a:lnTo>
                  <a:lnTo>
                    <a:pt x="744" y="623"/>
                  </a:lnTo>
                  <a:lnTo>
                    <a:pt x="749" y="603"/>
                  </a:lnTo>
                  <a:lnTo>
                    <a:pt x="753" y="582"/>
                  </a:lnTo>
                  <a:lnTo>
                    <a:pt x="756" y="560"/>
                  </a:lnTo>
                  <a:lnTo>
                    <a:pt x="758" y="538"/>
                  </a:lnTo>
                  <a:lnTo>
                    <a:pt x="759" y="514"/>
                  </a:lnTo>
                  <a:lnTo>
                    <a:pt x="759" y="490"/>
                  </a:lnTo>
                  <a:lnTo>
                    <a:pt x="759" y="0"/>
                  </a:lnTo>
                  <a:lnTo>
                    <a:pt x="568" y="0"/>
                  </a:lnTo>
                  <a:lnTo>
                    <a:pt x="568" y="498"/>
                  </a:lnTo>
                  <a:lnTo>
                    <a:pt x="567" y="510"/>
                  </a:lnTo>
                  <a:lnTo>
                    <a:pt x="567" y="522"/>
                  </a:lnTo>
                  <a:lnTo>
                    <a:pt x="566" y="534"/>
                  </a:lnTo>
                  <a:lnTo>
                    <a:pt x="565" y="546"/>
                  </a:lnTo>
                  <a:lnTo>
                    <a:pt x="561" y="568"/>
                  </a:lnTo>
                  <a:lnTo>
                    <a:pt x="558" y="578"/>
                  </a:lnTo>
                  <a:lnTo>
                    <a:pt x="555" y="588"/>
                  </a:lnTo>
                  <a:lnTo>
                    <a:pt x="548" y="607"/>
                  </a:lnTo>
                  <a:lnTo>
                    <a:pt x="544" y="616"/>
                  </a:lnTo>
                  <a:lnTo>
                    <a:pt x="539" y="623"/>
                  </a:lnTo>
                  <a:lnTo>
                    <a:pt x="535" y="631"/>
                  </a:lnTo>
                  <a:lnTo>
                    <a:pt x="529" y="639"/>
                  </a:lnTo>
                  <a:lnTo>
                    <a:pt x="524" y="647"/>
                  </a:lnTo>
                  <a:lnTo>
                    <a:pt x="518" y="654"/>
                  </a:lnTo>
                  <a:lnTo>
                    <a:pt x="511" y="659"/>
                  </a:lnTo>
                  <a:lnTo>
                    <a:pt x="505" y="666"/>
                  </a:lnTo>
                  <a:lnTo>
                    <a:pt x="498" y="671"/>
                  </a:lnTo>
                  <a:lnTo>
                    <a:pt x="491" y="676"/>
                  </a:lnTo>
                  <a:lnTo>
                    <a:pt x="484" y="680"/>
                  </a:lnTo>
                  <a:lnTo>
                    <a:pt x="476" y="685"/>
                  </a:lnTo>
                  <a:lnTo>
                    <a:pt x="467" y="689"/>
                  </a:lnTo>
                  <a:lnTo>
                    <a:pt x="459" y="693"/>
                  </a:lnTo>
                  <a:lnTo>
                    <a:pt x="450" y="696"/>
                  </a:lnTo>
                  <a:lnTo>
                    <a:pt x="441" y="698"/>
                  </a:lnTo>
                  <a:lnTo>
                    <a:pt x="431" y="700"/>
                  </a:lnTo>
                  <a:lnTo>
                    <a:pt x="422" y="703"/>
                  </a:lnTo>
                  <a:lnTo>
                    <a:pt x="412" y="704"/>
                  </a:lnTo>
                  <a:lnTo>
                    <a:pt x="401" y="705"/>
                  </a:lnTo>
                  <a:lnTo>
                    <a:pt x="391" y="706"/>
                  </a:lnTo>
                  <a:lnTo>
                    <a:pt x="380" y="706"/>
                  </a:lnTo>
                  <a:lnTo>
                    <a:pt x="359" y="705"/>
                  </a:lnTo>
                  <a:lnTo>
                    <a:pt x="348" y="704"/>
                  </a:lnTo>
                  <a:lnTo>
                    <a:pt x="338" y="703"/>
                  </a:lnTo>
                  <a:lnTo>
                    <a:pt x="328" y="700"/>
                  </a:lnTo>
                  <a:lnTo>
                    <a:pt x="319" y="698"/>
                  </a:lnTo>
                  <a:lnTo>
                    <a:pt x="311" y="695"/>
                  </a:lnTo>
                  <a:lnTo>
                    <a:pt x="302" y="693"/>
                  </a:lnTo>
                  <a:lnTo>
                    <a:pt x="293" y="688"/>
                  </a:lnTo>
                  <a:lnTo>
                    <a:pt x="285" y="685"/>
                  </a:lnTo>
                  <a:lnTo>
                    <a:pt x="277" y="680"/>
                  </a:lnTo>
                  <a:lnTo>
                    <a:pt x="269" y="675"/>
                  </a:lnTo>
                  <a:lnTo>
                    <a:pt x="263" y="670"/>
                  </a:lnTo>
                  <a:lnTo>
                    <a:pt x="255" y="664"/>
                  </a:lnTo>
                  <a:lnTo>
                    <a:pt x="248" y="658"/>
                  </a:lnTo>
                  <a:lnTo>
                    <a:pt x="242" y="651"/>
                  </a:lnTo>
                  <a:lnTo>
                    <a:pt x="237" y="645"/>
                  </a:lnTo>
                  <a:lnTo>
                    <a:pt x="231" y="637"/>
                  </a:lnTo>
                  <a:lnTo>
                    <a:pt x="226" y="629"/>
                  </a:lnTo>
                  <a:lnTo>
                    <a:pt x="221" y="621"/>
                  </a:lnTo>
                  <a:lnTo>
                    <a:pt x="212" y="603"/>
                  </a:lnTo>
                  <a:lnTo>
                    <a:pt x="209" y="595"/>
                  </a:lnTo>
                  <a:lnTo>
                    <a:pt x="206" y="584"/>
                  </a:lnTo>
                  <a:lnTo>
                    <a:pt x="202" y="574"/>
                  </a:lnTo>
                  <a:lnTo>
                    <a:pt x="200" y="563"/>
                  </a:lnTo>
                  <a:lnTo>
                    <a:pt x="198" y="552"/>
                  </a:lnTo>
                  <a:lnTo>
                    <a:pt x="196" y="541"/>
                  </a:lnTo>
                  <a:lnTo>
                    <a:pt x="194" y="529"/>
                  </a:lnTo>
                  <a:lnTo>
                    <a:pt x="193" y="517"/>
                  </a:lnTo>
                  <a:lnTo>
                    <a:pt x="192" y="504"/>
                  </a:lnTo>
                  <a:lnTo>
                    <a:pt x="192" y="491"/>
                  </a:lnTo>
                  <a:lnTo>
                    <a:pt x="192" y="0"/>
                  </a:lnTo>
                  <a:lnTo>
                    <a:pt x="0" y="0"/>
                  </a:lnTo>
                  <a:lnTo>
                    <a:pt x="0" y="496"/>
                  </a:lnTo>
                  <a:lnTo>
                    <a:pt x="1" y="520"/>
                  </a:lnTo>
                  <a:lnTo>
                    <a:pt x="3" y="542"/>
                  </a:lnTo>
                  <a:lnTo>
                    <a:pt x="5" y="564"/>
                  </a:lnTo>
                  <a:lnTo>
                    <a:pt x="7" y="586"/>
                  </a:lnTo>
                  <a:lnTo>
                    <a:pt x="11" y="607"/>
                  </a:lnTo>
                  <a:lnTo>
                    <a:pt x="16" y="627"/>
                  </a:lnTo>
                  <a:lnTo>
                    <a:pt x="20" y="646"/>
                  </a:lnTo>
                  <a:lnTo>
                    <a:pt x="27" y="665"/>
                  </a:lnTo>
                  <a:lnTo>
                    <a:pt x="34" y="681"/>
                  </a:lnTo>
                  <a:lnTo>
                    <a:pt x="42" y="699"/>
                  </a:lnTo>
                  <a:lnTo>
                    <a:pt x="45" y="707"/>
                  </a:lnTo>
                  <a:lnTo>
                    <a:pt x="49" y="715"/>
                  </a:lnTo>
                  <a:lnTo>
                    <a:pt x="58" y="730"/>
                  </a:lnTo>
                  <a:lnTo>
                    <a:pt x="68" y="745"/>
                  </a:lnTo>
                  <a:lnTo>
                    <a:pt x="78" y="759"/>
                  </a:lnTo>
                  <a:lnTo>
                    <a:pt x="90" y="773"/>
                  </a:lnTo>
                  <a:lnTo>
                    <a:pt x="102" y="785"/>
                  </a:lnTo>
                  <a:lnTo>
                    <a:pt x="114" y="796"/>
                  </a:lnTo>
                  <a:lnTo>
                    <a:pt x="121" y="802"/>
                  </a:lnTo>
                  <a:lnTo>
                    <a:pt x="128" y="807"/>
                  </a:lnTo>
                  <a:lnTo>
                    <a:pt x="141" y="817"/>
                  </a:lnTo>
                  <a:lnTo>
                    <a:pt x="155" y="827"/>
                  </a:lnTo>
                  <a:lnTo>
                    <a:pt x="171" y="836"/>
                  </a:lnTo>
                  <a:lnTo>
                    <a:pt x="187" y="844"/>
                  </a:lnTo>
                  <a:lnTo>
                    <a:pt x="203" y="851"/>
                  </a:lnTo>
                  <a:lnTo>
                    <a:pt x="220" y="857"/>
                  </a:lnTo>
                  <a:lnTo>
                    <a:pt x="238" y="863"/>
                  </a:lnTo>
                  <a:lnTo>
                    <a:pt x="256" y="869"/>
                  </a:lnTo>
                  <a:lnTo>
                    <a:pt x="275" y="872"/>
                  </a:lnTo>
                  <a:lnTo>
                    <a:pt x="285" y="874"/>
                  </a:lnTo>
                  <a:lnTo>
                    <a:pt x="294" y="876"/>
                  </a:lnTo>
                  <a:lnTo>
                    <a:pt x="314" y="879"/>
                  </a:lnTo>
                  <a:lnTo>
                    <a:pt x="335" y="881"/>
                  </a:lnTo>
                  <a:lnTo>
                    <a:pt x="356" y="882"/>
                  </a:lnTo>
                  <a:lnTo>
                    <a:pt x="378" y="8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8069065" y="739884"/>
              <a:ext cx="120450" cy="152181"/>
            </a:xfrm>
            <a:custGeom>
              <a:avLst/>
              <a:gdLst>
                <a:gd name="T0" fmla="*/ 191 w 688"/>
                <a:gd name="T1" fmla="*/ 869 h 869"/>
                <a:gd name="T2" fmla="*/ 337 w 688"/>
                <a:gd name="T3" fmla="*/ 608 h 869"/>
                <a:gd name="T4" fmla="*/ 373 w 688"/>
                <a:gd name="T5" fmla="*/ 607 h 869"/>
                <a:gd name="T6" fmla="*/ 408 w 688"/>
                <a:gd name="T7" fmla="*/ 602 h 869"/>
                <a:gd name="T8" fmla="*/ 442 w 688"/>
                <a:gd name="T9" fmla="*/ 597 h 869"/>
                <a:gd name="T10" fmla="*/ 474 w 688"/>
                <a:gd name="T11" fmla="*/ 588 h 869"/>
                <a:gd name="T12" fmla="*/ 498 w 688"/>
                <a:gd name="T13" fmla="*/ 580 h 869"/>
                <a:gd name="T14" fmla="*/ 520 w 688"/>
                <a:gd name="T15" fmla="*/ 571 h 869"/>
                <a:gd name="T16" fmla="*/ 548 w 688"/>
                <a:gd name="T17" fmla="*/ 557 h 869"/>
                <a:gd name="T18" fmla="*/ 574 w 688"/>
                <a:gd name="T19" fmla="*/ 540 h 869"/>
                <a:gd name="T20" fmla="*/ 597 w 688"/>
                <a:gd name="T21" fmla="*/ 521 h 869"/>
                <a:gd name="T22" fmla="*/ 619 w 688"/>
                <a:gd name="T23" fmla="*/ 499 h 869"/>
                <a:gd name="T24" fmla="*/ 638 w 688"/>
                <a:gd name="T25" fmla="*/ 475 h 869"/>
                <a:gd name="T26" fmla="*/ 646 w 688"/>
                <a:gd name="T27" fmla="*/ 462 h 869"/>
                <a:gd name="T28" fmla="*/ 661 w 688"/>
                <a:gd name="T29" fmla="*/ 435 h 869"/>
                <a:gd name="T30" fmla="*/ 673 w 688"/>
                <a:gd name="T31" fmla="*/ 405 h 869"/>
                <a:gd name="T32" fmla="*/ 682 w 688"/>
                <a:gd name="T33" fmla="*/ 373 h 869"/>
                <a:gd name="T34" fmla="*/ 686 w 688"/>
                <a:gd name="T35" fmla="*/ 339 h 869"/>
                <a:gd name="T36" fmla="*/ 688 w 688"/>
                <a:gd name="T37" fmla="*/ 303 h 869"/>
                <a:gd name="T38" fmla="*/ 688 w 688"/>
                <a:gd name="T39" fmla="*/ 284 h 869"/>
                <a:gd name="T40" fmla="*/ 685 w 688"/>
                <a:gd name="T41" fmla="*/ 251 h 869"/>
                <a:gd name="T42" fmla="*/ 680 w 688"/>
                <a:gd name="T43" fmla="*/ 221 h 869"/>
                <a:gd name="T44" fmla="*/ 671 w 688"/>
                <a:gd name="T45" fmla="*/ 192 h 869"/>
                <a:gd name="T46" fmla="*/ 659 w 688"/>
                <a:gd name="T47" fmla="*/ 165 h 869"/>
                <a:gd name="T48" fmla="*/ 646 w 688"/>
                <a:gd name="T49" fmla="*/ 139 h 869"/>
                <a:gd name="T50" fmla="*/ 629 w 688"/>
                <a:gd name="T51" fmla="*/ 116 h 869"/>
                <a:gd name="T52" fmla="*/ 610 w 688"/>
                <a:gd name="T53" fmla="*/ 93 h 869"/>
                <a:gd name="T54" fmla="*/ 589 w 688"/>
                <a:gd name="T55" fmla="*/ 73 h 869"/>
                <a:gd name="T56" fmla="*/ 565 w 688"/>
                <a:gd name="T57" fmla="*/ 55 h 869"/>
                <a:gd name="T58" fmla="*/ 539 w 688"/>
                <a:gd name="T59" fmla="*/ 41 h 869"/>
                <a:gd name="T60" fmla="*/ 510 w 688"/>
                <a:gd name="T61" fmla="*/ 28 h 869"/>
                <a:gd name="T62" fmla="*/ 480 w 688"/>
                <a:gd name="T63" fmla="*/ 16 h 869"/>
                <a:gd name="T64" fmla="*/ 446 w 688"/>
                <a:gd name="T65" fmla="*/ 9 h 869"/>
                <a:gd name="T66" fmla="*/ 412 w 688"/>
                <a:gd name="T67" fmla="*/ 3 h 869"/>
                <a:gd name="T68" fmla="*/ 394 w 688"/>
                <a:gd name="T69" fmla="*/ 1 h 869"/>
                <a:gd name="T70" fmla="*/ 356 w 688"/>
                <a:gd name="T71" fmla="*/ 0 h 869"/>
                <a:gd name="T72" fmla="*/ 0 w 688"/>
                <a:gd name="T73" fmla="*/ 869 h 869"/>
                <a:gd name="T74" fmla="*/ 191 w 688"/>
                <a:gd name="T75" fmla="*/ 172 h 869"/>
                <a:gd name="T76" fmla="*/ 357 w 688"/>
                <a:gd name="T77" fmla="*/ 172 h 869"/>
                <a:gd name="T78" fmla="*/ 389 w 688"/>
                <a:gd name="T79" fmla="*/ 177 h 869"/>
                <a:gd name="T80" fmla="*/ 417 w 688"/>
                <a:gd name="T81" fmla="*/ 186 h 869"/>
                <a:gd name="T82" fmla="*/ 431 w 688"/>
                <a:gd name="T83" fmla="*/ 191 h 869"/>
                <a:gd name="T84" fmla="*/ 453 w 688"/>
                <a:gd name="T85" fmla="*/ 206 h 869"/>
                <a:gd name="T86" fmla="*/ 466 w 688"/>
                <a:gd name="T87" fmla="*/ 219 h 869"/>
                <a:gd name="T88" fmla="*/ 478 w 688"/>
                <a:gd name="T89" fmla="*/ 235 h 869"/>
                <a:gd name="T90" fmla="*/ 489 w 688"/>
                <a:gd name="T91" fmla="*/ 259 h 869"/>
                <a:gd name="T92" fmla="*/ 492 w 688"/>
                <a:gd name="T93" fmla="*/ 274 h 869"/>
                <a:gd name="T94" fmla="*/ 494 w 688"/>
                <a:gd name="T95" fmla="*/ 288 h 869"/>
                <a:gd name="T96" fmla="*/ 494 w 688"/>
                <a:gd name="T97" fmla="*/ 304 h 869"/>
                <a:gd name="T98" fmla="*/ 494 w 688"/>
                <a:gd name="T99" fmla="*/ 319 h 869"/>
                <a:gd name="T100" fmla="*/ 489 w 688"/>
                <a:gd name="T101" fmla="*/ 346 h 869"/>
                <a:gd name="T102" fmla="*/ 479 w 688"/>
                <a:gd name="T103" fmla="*/ 370 h 869"/>
                <a:gd name="T104" fmla="*/ 472 w 688"/>
                <a:gd name="T105" fmla="*/ 381 h 869"/>
                <a:gd name="T106" fmla="*/ 464 w 688"/>
                <a:gd name="T107" fmla="*/ 391 h 869"/>
                <a:gd name="T108" fmla="*/ 455 w 688"/>
                <a:gd name="T109" fmla="*/ 400 h 869"/>
                <a:gd name="T110" fmla="*/ 444 w 688"/>
                <a:gd name="T111" fmla="*/ 408 h 869"/>
                <a:gd name="T112" fmla="*/ 433 w 688"/>
                <a:gd name="T113" fmla="*/ 415 h 869"/>
                <a:gd name="T114" fmla="*/ 414 w 688"/>
                <a:gd name="T115" fmla="*/ 425 h 869"/>
                <a:gd name="T116" fmla="*/ 393 w 688"/>
                <a:gd name="T117" fmla="*/ 432 h 869"/>
                <a:gd name="T118" fmla="*/ 360 w 688"/>
                <a:gd name="T119" fmla="*/ 437 h 869"/>
                <a:gd name="T120" fmla="*/ 342 w 688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8"/>
                <a:gd name="T184" fmla="*/ 0 h 869"/>
                <a:gd name="T185" fmla="*/ 688 w 688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8" h="869">
                  <a:moveTo>
                    <a:pt x="0" y="869"/>
                  </a:moveTo>
                  <a:lnTo>
                    <a:pt x="191" y="869"/>
                  </a:lnTo>
                  <a:lnTo>
                    <a:pt x="191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0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4" y="578"/>
                  </a:lnTo>
                  <a:lnTo>
                    <a:pt x="520" y="571"/>
                  </a:lnTo>
                  <a:lnTo>
                    <a:pt x="533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7" y="521"/>
                  </a:lnTo>
                  <a:lnTo>
                    <a:pt x="608" y="510"/>
                  </a:lnTo>
                  <a:lnTo>
                    <a:pt x="619" y="499"/>
                  </a:lnTo>
                  <a:lnTo>
                    <a:pt x="628" y="488"/>
                  </a:lnTo>
                  <a:lnTo>
                    <a:pt x="638" y="475"/>
                  </a:lnTo>
                  <a:lnTo>
                    <a:pt x="642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1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4" y="356"/>
                  </a:lnTo>
                  <a:lnTo>
                    <a:pt x="686" y="339"/>
                  </a:lnTo>
                  <a:lnTo>
                    <a:pt x="688" y="321"/>
                  </a:lnTo>
                  <a:lnTo>
                    <a:pt x="688" y="303"/>
                  </a:lnTo>
                  <a:lnTo>
                    <a:pt x="688" y="300"/>
                  </a:lnTo>
                  <a:lnTo>
                    <a:pt x="688" y="284"/>
                  </a:lnTo>
                  <a:lnTo>
                    <a:pt x="687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5" y="207"/>
                  </a:lnTo>
                  <a:lnTo>
                    <a:pt x="671" y="192"/>
                  </a:lnTo>
                  <a:lnTo>
                    <a:pt x="666" y="178"/>
                  </a:lnTo>
                  <a:lnTo>
                    <a:pt x="659" y="165"/>
                  </a:lnTo>
                  <a:lnTo>
                    <a:pt x="653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0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4" y="33"/>
                  </a:lnTo>
                  <a:lnTo>
                    <a:pt x="510" y="28"/>
                  </a:lnTo>
                  <a:lnTo>
                    <a:pt x="495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1" y="437"/>
                  </a:moveTo>
                  <a:lnTo>
                    <a:pt x="191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89" y="177"/>
                  </a:lnTo>
                  <a:lnTo>
                    <a:pt x="404" y="180"/>
                  </a:lnTo>
                  <a:lnTo>
                    <a:pt x="417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2" y="198"/>
                  </a:lnTo>
                  <a:lnTo>
                    <a:pt x="453" y="206"/>
                  </a:lnTo>
                  <a:lnTo>
                    <a:pt x="462" y="215"/>
                  </a:lnTo>
                  <a:lnTo>
                    <a:pt x="466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0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7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4" y="408"/>
                  </a:lnTo>
                  <a:lnTo>
                    <a:pt x="438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1" y="437"/>
                  </a:lnTo>
                  <a:lnTo>
                    <a:pt x="342" y="437"/>
                  </a:lnTo>
                  <a:lnTo>
                    <a:pt x="191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8234410" y="577850"/>
              <a:ext cx="133590" cy="158750"/>
            </a:xfrm>
            <a:custGeom>
              <a:avLst/>
              <a:gdLst>
                <a:gd name="T0" fmla="*/ 424 w 753"/>
                <a:gd name="T1" fmla="*/ 685 h 898"/>
                <a:gd name="T2" fmla="*/ 387 w 753"/>
                <a:gd name="T3" fmla="*/ 753 h 898"/>
                <a:gd name="T4" fmla="*/ 361 w 753"/>
                <a:gd name="T5" fmla="*/ 790 h 898"/>
                <a:gd name="T6" fmla="*/ 344 w 753"/>
                <a:gd name="T7" fmla="*/ 811 h 898"/>
                <a:gd name="T8" fmla="*/ 331 w 753"/>
                <a:gd name="T9" fmla="*/ 826 h 898"/>
                <a:gd name="T10" fmla="*/ 315 w 753"/>
                <a:gd name="T11" fmla="*/ 839 h 898"/>
                <a:gd name="T12" fmla="*/ 294 w 753"/>
                <a:gd name="T13" fmla="*/ 855 h 898"/>
                <a:gd name="T14" fmla="*/ 270 w 753"/>
                <a:gd name="T15" fmla="*/ 869 h 898"/>
                <a:gd name="T16" fmla="*/ 241 w 753"/>
                <a:gd name="T17" fmla="*/ 882 h 898"/>
                <a:gd name="T18" fmla="*/ 207 w 753"/>
                <a:gd name="T19" fmla="*/ 892 h 898"/>
                <a:gd name="T20" fmla="*/ 184 w 753"/>
                <a:gd name="T21" fmla="*/ 896 h 898"/>
                <a:gd name="T22" fmla="*/ 157 w 753"/>
                <a:gd name="T23" fmla="*/ 898 h 898"/>
                <a:gd name="T24" fmla="*/ 128 w 753"/>
                <a:gd name="T25" fmla="*/ 897 h 898"/>
                <a:gd name="T26" fmla="*/ 99 w 753"/>
                <a:gd name="T27" fmla="*/ 893 h 898"/>
                <a:gd name="T28" fmla="*/ 71 w 753"/>
                <a:gd name="T29" fmla="*/ 884 h 898"/>
                <a:gd name="T30" fmla="*/ 58 w 753"/>
                <a:gd name="T31" fmla="*/ 878 h 898"/>
                <a:gd name="T32" fmla="*/ 32 w 753"/>
                <a:gd name="T33" fmla="*/ 863 h 898"/>
                <a:gd name="T34" fmla="*/ 14 w 753"/>
                <a:gd name="T35" fmla="*/ 848 h 898"/>
                <a:gd name="T36" fmla="*/ 4 w 753"/>
                <a:gd name="T37" fmla="*/ 837 h 898"/>
                <a:gd name="T38" fmla="*/ 329 w 753"/>
                <a:gd name="T39" fmla="*/ 212 h 898"/>
                <a:gd name="T40" fmla="*/ 382 w 753"/>
                <a:gd name="T41" fmla="*/ 120 h 898"/>
                <a:gd name="T42" fmla="*/ 399 w 753"/>
                <a:gd name="T43" fmla="*/ 97 h 898"/>
                <a:gd name="T44" fmla="*/ 417 w 753"/>
                <a:gd name="T45" fmla="*/ 77 h 898"/>
                <a:gd name="T46" fmla="*/ 427 w 753"/>
                <a:gd name="T47" fmla="*/ 67 h 898"/>
                <a:gd name="T48" fmla="*/ 447 w 753"/>
                <a:gd name="T49" fmla="*/ 51 h 898"/>
                <a:gd name="T50" fmla="*/ 471 w 753"/>
                <a:gd name="T51" fmla="*/ 36 h 898"/>
                <a:gd name="T52" fmla="*/ 497 w 753"/>
                <a:gd name="T53" fmla="*/ 23 h 898"/>
                <a:gd name="T54" fmla="*/ 529 w 753"/>
                <a:gd name="T55" fmla="*/ 12 h 898"/>
                <a:gd name="T56" fmla="*/ 556 w 753"/>
                <a:gd name="T57" fmla="*/ 4 h 898"/>
                <a:gd name="T58" fmla="*/ 582 w 753"/>
                <a:gd name="T59" fmla="*/ 0 h 898"/>
                <a:gd name="T60" fmla="*/ 610 w 753"/>
                <a:gd name="T61" fmla="*/ 0 h 898"/>
                <a:gd name="T62" fmla="*/ 639 w 753"/>
                <a:gd name="T63" fmla="*/ 3 h 898"/>
                <a:gd name="T64" fmla="*/ 668 w 753"/>
                <a:gd name="T65" fmla="*/ 9 h 898"/>
                <a:gd name="T66" fmla="*/ 688 w 753"/>
                <a:gd name="T67" fmla="*/ 17 h 898"/>
                <a:gd name="T68" fmla="*/ 708 w 753"/>
                <a:gd name="T69" fmla="*/ 27 h 898"/>
                <a:gd name="T70" fmla="*/ 733 w 753"/>
                <a:gd name="T71" fmla="*/ 45 h 898"/>
                <a:gd name="T72" fmla="*/ 743 w 753"/>
                <a:gd name="T73" fmla="*/ 55 h 89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53"/>
                <a:gd name="T112" fmla="*/ 0 h 898"/>
                <a:gd name="T113" fmla="*/ 753 w 753"/>
                <a:gd name="T114" fmla="*/ 898 h 89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53" h="898">
                  <a:moveTo>
                    <a:pt x="753" y="67"/>
                  </a:moveTo>
                  <a:lnTo>
                    <a:pt x="424" y="685"/>
                  </a:lnTo>
                  <a:lnTo>
                    <a:pt x="402" y="724"/>
                  </a:lnTo>
                  <a:lnTo>
                    <a:pt x="387" y="753"/>
                  </a:lnTo>
                  <a:lnTo>
                    <a:pt x="370" y="778"/>
                  </a:lnTo>
                  <a:lnTo>
                    <a:pt x="361" y="790"/>
                  </a:lnTo>
                  <a:lnTo>
                    <a:pt x="353" y="801"/>
                  </a:lnTo>
                  <a:lnTo>
                    <a:pt x="344" y="811"/>
                  </a:lnTo>
                  <a:lnTo>
                    <a:pt x="336" y="821"/>
                  </a:lnTo>
                  <a:lnTo>
                    <a:pt x="331" y="826"/>
                  </a:lnTo>
                  <a:lnTo>
                    <a:pt x="325" y="830"/>
                  </a:lnTo>
                  <a:lnTo>
                    <a:pt x="315" y="839"/>
                  </a:lnTo>
                  <a:lnTo>
                    <a:pt x="305" y="847"/>
                  </a:lnTo>
                  <a:lnTo>
                    <a:pt x="294" y="855"/>
                  </a:lnTo>
                  <a:lnTo>
                    <a:pt x="282" y="863"/>
                  </a:lnTo>
                  <a:lnTo>
                    <a:pt x="270" y="869"/>
                  </a:lnTo>
                  <a:lnTo>
                    <a:pt x="255" y="875"/>
                  </a:lnTo>
                  <a:lnTo>
                    <a:pt x="241" y="882"/>
                  </a:lnTo>
                  <a:lnTo>
                    <a:pt x="224" y="886"/>
                  </a:lnTo>
                  <a:lnTo>
                    <a:pt x="207" y="892"/>
                  </a:lnTo>
                  <a:lnTo>
                    <a:pt x="196" y="894"/>
                  </a:lnTo>
                  <a:lnTo>
                    <a:pt x="184" y="896"/>
                  </a:lnTo>
                  <a:lnTo>
                    <a:pt x="170" y="897"/>
                  </a:lnTo>
                  <a:lnTo>
                    <a:pt x="157" y="898"/>
                  </a:lnTo>
                  <a:lnTo>
                    <a:pt x="142" y="898"/>
                  </a:lnTo>
                  <a:lnTo>
                    <a:pt x="128" y="897"/>
                  </a:lnTo>
                  <a:lnTo>
                    <a:pt x="113" y="895"/>
                  </a:lnTo>
                  <a:lnTo>
                    <a:pt x="99" y="893"/>
                  </a:lnTo>
                  <a:lnTo>
                    <a:pt x="86" y="888"/>
                  </a:lnTo>
                  <a:lnTo>
                    <a:pt x="71" y="884"/>
                  </a:lnTo>
                  <a:lnTo>
                    <a:pt x="64" y="882"/>
                  </a:lnTo>
                  <a:lnTo>
                    <a:pt x="58" y="878"/>
                  </a:lnTo>
                  <a:lnTo>
                    <a:pt x="44" y="871"/>
                  </a:lnTo>
                  <a:lnTo>
                    <a:pt x="32" y="863"/>
                  </a:lnTo>
                  <a:lnTo>
                    <a:pt x="20" y="854"/>
                  </a:lnTo>
                  <a:lnTo>
                    <a:pt x="14" y="848"/>
                  </a:lnTo>
                  <a:lnTo>
                    <a:pt x="10" y="843"/>
                  </a:lnTo>
                  <a:lnTo>
                    <a:pt x="4" y="837"/>
                  </a:lnTo>
                  <a:lnTo>
                    <a:pt x="0" y="830"/>
                  </a:lnTo>
                  <a:lnTo>
                    <a:pt x="329" y="212"/>
                  </a:lnTo>
                  <a:lnTo>
                    <a:pt x="366" y="145"/>
                  </a:lnTo>
                  <a:lnTo>
                    <a:pt x="382" y="120"/>
                  </a:lnTo>
                  <a:lnTo>
                    <a:pt x="391" y="109"/>
                  </a:lnTo>
                  <a:lnTo>
                    <a:pt x="399" y="97"/>
                  </a:lnTo>
                  <a:lnTo>
                    <a:pt x="408" y="86"/>
                  </a:lnTo>
                  <a:lnTo>
                    <a:pt x="417" y="77"/>
                  </a:lnTo>
                  <a:lnTo>
                    <a:pt x="423" y="72"/>
                  </a:lnTo>
                  <a:lnTo>
                    <a:pt x="427" y="67"/>
                  </a:lnTo>
                  <a:lnTo>
                    <a:pt x="437" y="58"/>
                  </a:lnTo>
                  <a:lnTo>
                    <a:pt x="447" y="51"/>
                  </a:lnTo>
                  <a:lnTo>
                    <a:pt x="458" y="43"/>
                  </a:lnTo>
                  <a:lnTo>
                    <a:pt x="471" y="36"/>
                  </a:lnTo>
                  <a:lnTo>
                    <a:pt x="483" y="29"/>
                  </a:lnTo>
                  <a:lnTo>
                    <a:pt x="497" y="23"/>
                  </a:lnTo>
                  <a:lnTo>
                    <a:pt x="512" y="17"/>
                  </a:lnTo>
                  <a:lnTo>
                    <a:pt x="529" y="12"/>
                  </a:lnTo>
                  <a:lnTo>
                    <a:pt x="545" y="6"/>
                  </a:lnTo>
                  <a:lnTo>
                    <a:pt x="556" y="4"/>
                  </a:lnTo>
                  <a:lnTo>
                    <a:pt x="569" y="2"/>
                  </a:lnTo>
                  <a:lnTo>
                    <a:pt x="582" y="0"/>
                  </a:lnTo>
                  <a:lnTo>
                    <a:pt x="596" y="0"/>
                  </a:lnTo>
                  <a:lnTo>
                    <a:pt x="610" y="0"/>
                  </a:lnTo>
                  <a:lnTo>
                    <a:pt x="625" y="0"/>
                  </a:lnTo>
                  <a:lnTo>
                    <a:pt x="639" y="3"/>
                  </a:lnTo>
                  <a:lnTo>
                    <a:pt x="654" y="6"/>
                  </a:lnTo>
                  <a:lnTo>
                    <a:pt x="668" y="9"/>
                  </a:lnTo>
                  <a:lnTo>
                    <a:pt x="681" y="14"/>
                  </a:lnTo>
                  <a:lnTo>
                    <a:pt x="688" y="17"/>
                  </a:lnTo>
                  <a:lnTo>
                    <a:pt x="695" y="19"/>
                  </a:lnTo>
                  <a:lnTo>
                    <a:pt x="708" y="27"/>
                  </a:lnTo>
                  <a:lnTo>
                    <a:pt x="721" y="35"/>
                  </a:lnTo>
                  <a:lnTo>
                    <a:pt x="733" y="45"/>
                  </a:lnTo>
                  <a:lnTo>
                    <a:pt x="738" y="49"/>
                  </a:lnTo>
                  <a:lnTo>
                    <a:pt x="743" y="55"/>
                  </a:lnTo>
                  <a:lnTo>
                    <a:pt x="753" y="67"/>
                  </a:lnTo>
                  <a:close/>
                </a:path>
              </a:pathLst>
            </a:custGeom>
            <a:solidFill>
              <a:srgbClr val="C53E2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8326389" y="577850"/>
              <a:ext cx="13359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4 w 753"/>
                <a:gd name="T7" fmla="*/ 802 h 899"/>
                <a:gd name="T8" fmla="*/ 336 w 753"/>
                <a:gd name="T9" fmla="*/ 822 h 899"/>
                <a:gd name="T10" fmla="*/ 316 w 753"/>
                <a:gd name="T11" fmla="*/ 840 h 899"/>
                <a:gd name="T12" fmla="*/ 295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5 w 753"/>
                <a:gd name="T31" fmla="*/ 889 h 899"/>
                <a:gd name="T32" fmla="*/ 71 w 753"/>
                <a:gd name="T33" fmla="*/ 885 h 899"/>
                <a:gd name="T34" fmla="*/ 45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9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6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2 w 753"/>
                <a:gd name="T73" fmla="*/ 15 h 899"/>
                <a:gd name="T74" fmla="*/ 709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5" y="889"/>
                  </a:lnTo>
                  <a:lnTo>
                    <a:pt x="71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6642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8418369" y="577850"/>
              <a:ext cx="133590" cy="158750"/>
            </a:xfrm>
            <a:custGeom>
              <a:avLst/>
              <a:gdLst>
                <a:gd name="T0" fmla="*/ 754 w 754"/>
                <a:gd name="T1" fmla="*/ 68 h 899"/>
                <a:gd name="T2" fmla="*/ 424 w 754"/>
                <a:gd name="T3" fmla="*/ 686 h 899"/>
                <a:gd name="T4" fmla="*/ 387 w 754"/>
                <a:gd name="T5" fmla="*/ 753 h 899"/>
                <a:gd name="T6" fmla="*/ 354 w 754"/>
                <a:gd name="T7" fmla="*/ 802 h 899"/>
                <a:gd name="T8" fmla="*/ 336 w 754"/>
                <a:gd name="T9" fmla="*/ 822 h 899"/>
                <a:gd name="T10" fmla="*/ 316 w 754"/>
                <a:gd name="T11" fmla="*/ 840 h 899"/>
                <a:gd name="T12" fmla="*/ 295 w 754"/>
                <a:gd name="T13" fmla="*/ 856 h 899"/>
                <a:gd name="T14" fmla="*/ 283 w 754"/>
                <a:gd name="T15" fmla="*/ 864 h 899"/>
                <a:gd name="T16" fmla="*/ 269 w 754"/>
                <a:gd name="T17" fmla="*/ 870 h 899"/>
                <a:gd name="T18" fmla="*/ 241 w 754"/>
                <a:gd name="T19" fmla="*/ 881 h 899"/>
                <a:gd name="T20" fmla="*/ 208 w 754"/>
                <a:gd name="T21" fmla="*/ 893 h 899"/>
                <a:gd name="T22" fmla="*/ 184 w 754"/>
                <a:gd name="T23" fmla="*/ 897 h 899"/>
                <a:gd name="T24" fmla="*/ 158 w 754"/>
                <a:gd name="T25" fmla="*/ 899 h 899"/>
                <a:gd name="T26" fmla="*/ 129 w 754"/>
                <a:gd name="T27" fmla="*/ 898 h 899"/>
                <a:gd name="T28" fmla="*/ 100 w 754"/>
                <a:gd name="T29" fmla="*/ 894 h 899"/>
                <a:gd name="T30" fmla="*/ 85 w 754"/>
                <a:gd name="T31" fmla="*/ 889 h 899"/>
                <a:gd name="T32" fmla="*/ 72 w 754"/>
                <a:gd name="T33" fmla="*/ 885 h 899"/>
                <a:gd name="T34" fmla="*/ 45 w 754"/>
                <a:gd name="T35" fmla="*/ 872 h 899"/>
                <a:gd name="T36" fmla="*/ 20 w 754"/>
                <a:gd name="T37" fmla="*/ 855 h 899"/>
                <a:gd name="T38" fmla="*/ 10 w 754"/>
                <a:gd name="T39" fmla="*/ 844 h 899"/>
                <a:gd name="T40" fmla="*/ 0 w 754"/>
                <a:gd name="T41" fmla="*/ 831 h 899"/>
                <a:gd name="T42" fmla="*/ 329 w 754"/>
                <a:gd name="T43" fmla="*/ 213 h 899"/>
                <a:gd name="T44" fmla="*/ 366 w 754"/>
                <a:gd name="T45" fmla="*/ 146 h 899"/>
                <a:gd name="T46" fmla="*/ 400 w 754"/>
                <a:gd name="T47" fmla="*/ 98 h 899"/>
                <a:gd name="T48" fmla="*/ 418 w 754"/>
                <a:gd name="T49" fmla="*/ 77 h 899"/>
                <a:gd name="T50" fmla="*/ 438 w 754"/>
                <a:gd name="T51" fmla="*/ 59 h 899"/>
                <a:gd name="T52" fmla="*/ 459 w 754"/>
                <a:gd name="T53" fmla="*/ 44 h 899"/>
                <a:gd name="T54" fmla="*/ 471 w 754"/>
                <a:gd name="T55" fmla="*/ 37 h 899"/>
                <a:gd name="T56" fmla="*/ 483 w 754"/>
                <a:gd name="T57" fmla="*/ 30 h 899"/>
                <a:gd name="T58" fmla="*/ 512 w 754"/>
                <a:gd name="T59" fmla="*/ 18 h 899"/>
                <a:gd name="T60" fmla="*/ 546 w 754"/>
                <a:gd name="T61" fmla="*/ 7 h 899"/>
                <a:gd name="T62" fmla="*/ 569 w 754"/>
                <a:gd name="T63" fmla="*/ 3 h 899"/>
                <a:gd name="T64" fmla="*/ 596 w 754"/>
                <a:gd name="T65" fmla="*/ 0 h 899"/>
                <a:gd name="T66" fmla="*/ 625 w 754"/>
                <a:gd name="T67" fmla="*/ 1 h 899"/>
                <a:gd name="T68" fmla="*/ 654 w 754"/>
                <a:gd name="T69" fmla="*/ 6 h 899"/>
                <a:gd name="T70" fmla="*/ 668 w 754"/>
                <a:gd name="T71" fmla="*/ 10 h 899"/>
                <a:gd name="T72" fmla="*/ 682 w 754"/>
                <a:gd name="T73" fmla="*/ 15 h 899"/>
                <a:gd name="T74" fmla="*/ 709 w 754"/>
                <a:gd name="T75" fmla="*/ 28 h 899"/>
                <a:gd name="T76" fmla="*/ 733 w 754"/>
                <a:gd name="T77" fmla="*/ 45 h 899"/>
                <a:gd name="T78" fmla="*/ 744 w 754"/>
                <a:gd name="T79" fmla="*/ 56 h 899"/>
                <a:gd name="T80" fmla="*/ 754 w 754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4"/>
                <a:gd name="T124" fmla="*/ 0 h 899"/>
                <a:gd name="T125" fmla="*/ 754 w 754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4" h="899">
                  <a:moveTo>
                    <a:pt x="754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3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8" y="893"/>
                  </a:lnTo>
                  <a:lnTo>
                    <a:pt x="184" y="897"/>
                  </a:lnTo>
                  <a:lnTo>
                    <a:pt x="158" y="899"/>
                  </a:lnTo>
                  <a:lnTo>
                    <a:pt x="129" y="898"/>
                  </a:lnTo>
                  <a:lnTo>
                    <a:pt x="100" y="894"/>
                  </a:lnTo>
                  <a:lnTo>
                    <a:pt x="85" y="889"/>
                  </a:lnTo>
                  <a:lnTo>
                    <a:pt x="72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400" y="98"/>
                  </a:lnTo>
                  <a:lnTo>
                    <a:pt x="418" y="77"/>
                  </a:lnTo>
                  <a:lnTo>
                    <a:pt x="438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8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4" y="56"/>
                  </a:lnTo>
                  <a:lnTo>
                    <a:pt x="754" y="68"/>
                  </a:lnTo>
                  <a:close/>
                </a:path>
              </a:pathLst>
            </a:custGeom>
            <a:solidFill>
              <a:srgbClr val="8DB8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8510348" y="577850"/>
              <a:ext cx="13359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3 w 753"/>
                <a:gd name="T7" fmla="*/ 802 h 899"/>
                <a:gd name="T8" fmla="*/ 335 w 753"/>
                <a:gd name="T9" fmla="*/ 822 h 899"/>
                <a:gd name="T10" fmla="*/ 315 w 753"/>
                <a:gd name="T11" fmla="*/ 840 h 899"/>
                <a:gd name="T12" fmla="*/ 294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4 w 753"/>
                <a:gd name="T31" fmla="*/ 889 h 899"/>
                <a:gd name="T32" fmla="*/ 71 w 753"/>
                <a:gd name="T33" fmla="*/ 885 h 899"/>
                <a:gd name="T34" fmla="*/ 44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8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5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1 w 753"/>
                <a:gd name="T73" fmla="*/ 15 h 899"/>
                <a:gd name="T74" fmla="*/ 708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3" y="802"/>
                  </a:lnTo>
                  <a:lnTo>
                    <a:pt x="335" y="822"/>
                  </a:lnTo>
                  <a:lnTo>
                    <a:pt x="315" y="840"/>
                  </a:lnTo>
                  <a:lnTo>
                    <a:pt x="294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4" y="889"/>
                  </a:lnTo>
                  <a:lnTo>
                    <a:pt x="71" y="885"/>
                  </a:lnTo>
                  <a:lnTo>
                    <a:pt x="44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8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5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1" y="15"/>
                  </a:lnTo>
                  <a:lnTo>
                    <a:pt x="708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3978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</p:grpSp>
      <p:sp>
        <p:nvSpPr>
          <p:cNvPr id="53252" name="Title Placeholder 1"/>
          <p:cNvSpPr>
            <a:spLocks noGrp="1"/>
          </p:cNvSpPr>
          <p:nvPr>
            <p:ph type="ctrTitle"/>
          </p:nvPr>
        </p:nvSpPr>
        <p:spPr>
          <a:xfrm>
            <a:off x="3132138" y="1989138"/>
            <a:ext cx="5292725" cy="1079500"/>
          </a:xfrm>
        </p:spPr>
        <p:txBody>
          <a:bodyPr anchor="t"/>
          <a:lstStyle>
            <a:lvl1pPr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3253" name="Text Placeholder 2"/>
          <p:cNvSpPr>
            <a:spLocks noGrp="1"/>
          </p:cNvSpPr>
          <p:nvPr>
            <p:ph type="subTitle" idx="1"/>
          </p:nvPr>
        </p:nvSpPr>
        <p:spPr>
          <a:xfrm>
            <a:off x="3132138" y="3068638"/>
            <a:ext cx="5292725" cy="792162"/>
          </a:xfrm>
        </p:spPr>
        <p:txBody>
          <a:bodyPr/>
          <a:lstStyle>
            <a:lvl1pPr marL="0" indent="0">
              <a:buFont typeface="Arial" charset="0"/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3132138" y="3933825"/>
            <a:ext cx="1368425" cy="358775"/>
          </a:xfrm>
        </p:spPr>
        <p:txBody>
          <a:bodyPr/>
          <a:lstStyle>
            <a:lvl1pPr>
              <a:defRPr sz="1600">
                <a:solidFill>
                  <a:srgbClr val="696969"/>
                </a:solidFill>
              </a:defRPr>
            </a:lvl1pPr>
          </a:lstStyle>
          <a:p>
            <a:fld id="{12A04B1F-7FA1-47BF-B832-016076FFA259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00563" y="3933825"/>
            <a:ext cx="3924300" cy="358775"/>
          </a:xfrm>
        </p:spPr>
        <p:txBody>
          <a:bodyPr/>
          <a:lstStyle>
            <a:lvl1pPr algn="l">
              <a:defRPr sz="1600">
                <a:solidFill>
                  <a:srgbClr val="696969"/>
                </a:solidFill>
              </a:defRPr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79FBA-DEFB-4820-A1E4-A5E2187FBAE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0B062-022C-465F-BDE1-1F173C57A609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344FC2-80C5-4C19-B5F6-8F5034F393B5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33F153-105C-4907-9721-DDC757A2E6C7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139E2-989E-4D27-B6DF-076CF104CB1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55650" y="1557338"/>
            <a:ext cx="374015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74015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117FAD-F4E7-4D72-8875-F0D5BE12804D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CA8DB6-9A7F-4CF0-AC19-8FEE1DF837F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C79871-E400-46DD-A7A4-042A159988D7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25FBCA-B3CA-40BA-A991-61E66193972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5EA90-3E7C-4402-A31B-C1FE7B3F6AC3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796B97-3275-471B-B203-09B43E5B5DF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B46D3D-D47B-400A-AC15-CE5F2D37324C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DF45FE-8A6D-493E-BA1C-F8DD8276EB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36748E-5A8B-49CB-BA90-A0813675F4E5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F2CE0D-1C9D-46B9-83E2-FD58318C7F3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995EB7-413F-4094-A733-BC5FB41E4AF1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9DF2BC-DA95-4BA6-AC7B-E14FF645E16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1866B9-8CEA-4EB8-AE9C-562111723B2B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1AD9F-D8BA-44C9-BA4D-F33450ACCB6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8455E7-929C-4B89-88F1-9D077DAA14AA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703158-2EE8-4414-A2C9-F9BA3228DF7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480175" y="404813"/>
            <a:ext cx="1908175" cy="5832475"/>
          </a:xfrm>
        </p:spPr>
        <p:txBody>
          <a:bodyPr vert="eaVert"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55650" y="404813"/>
            <a:ext cx="5572125" cy="583247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71F83E-A1B1-43E9-AF8D-6C805A5CF55D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99292E-A46D-4A4F-A282-F819C44229E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1"/>
          <p:cNvCxnSpPr>
            <a:cxnSpLocks noChangeShapeType="1"/>
          </p:cNvCxnSpPr>
          <p:nvPr/>
        </p:nvCxnSpPr>
        <p:spPr bwMode="auto">
          <a:xfrm>
            <a:off x="3240088" y="3929063"/>
            <a:ext cx="5903912" cy="0"/>
          </a:xfrm>
          <a:prstGeom prst="line">
            <a:avLst/>
          </a:prstGeom>
          <a:noFill/>
          <a:ln w="19050">
            <a:solidFill>
              <a:srgbClr val="A5A5A5"/>
            </a:solidFill>
            <a:round/>
            <a:headEnd/>
            <a:tailEnd/>
          </a:ln>
        </p:spPr>
      </p:cxn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3268663" y="1000125"/>
            <a:ext cx="2589212" cy="460375"/>
            <a:chOff x="6858000" y="577850"/>
            <a:chExt cx="1785938" cy="317500"/>
          </a:xfrm>
        </p:grpSpPr>
        <p:sp>
          <p:nvSpPr>
            <p:cNvPr id="6" name="Freeform 6"/>
            <p:cNvSpPr>
              <a:spLocks noEditPoints="1"/>
            </p:cNvSpPr>
            <p:nvPr userDrawn="1"/>
          </p:nvSpPr>
          <p:spPr bwMode="auto">
            <a:xfrm>
              <a:off x="6858000" y="739884"/>
              <a:ext cx="122640" cy="152181"/>
            </a:xfrm>
            <a:custGeom>
              <a:avLst/>
              <a:gdLst>
                <a:gd name="T0" fmla="*/ 192 w 689"/>
                <a:gd name="T1" fmla="*/ 869 h 869"/>
                <a:gd name="T2" fmla="*/ 337 w 689"/>
                <a:gd name="T3" fmla="*/ 608 h 869"/>
                <a:gd name="T4" fmla="*/ 373 w 689"/>
                <a:gd name="T5" fmla="*/ 607 h 869"/>
                <a:gd name="T6" fmla="*/ 408 w 689"/>
                <a:gd name="T7" fmla="*/ 602 h 869"/>
                <a:gd name="T8" fmla="*/ 442 w 689"/>
                <a:gd name="T9" fmla="*/ 597 h 869"/>
                <a:gd name="T10" fmla="*/ 474 w 689"/>
                <a:gd name="T11" fmla="*/ 588 h 869"/>
                <a:gd name="T12" fmla="*/ 498 w 689"/>
                <a:gd name="T13" fmla="*/ 580 h 869"/>
                <a:gd name="T14" fmla="*/ 520 w 689"/>
                <a:gd name="T15" fmla="*/ 571 h 869"/>
                <a:gd name="T16" fmla="*/ 548 w 689"/>
                <a:gd name="T17" fmla="*/ 557 h 869"/>
                <a:gd name="T18" fmla="*/ 574 w 689"/>
                <a:gd name="T19" fmla="*/ 540 h 869"/>
                <a:gd name="T20" fmla="*/ 598 w 689"/>
                <a:gd name="T21" fmla="*/ 521 h 869"/>
                <a:gd name="T22" fmla="*/ 619 w 689"/>
                <a:gd name="T23" fmla="*/ 499 h 869"/>
                <a:gd name="T24" fmla="*/ 638 w 689"/>
                <a:gd name="T25" fmla="*/ 475 h 869"/>
                <a:gd name="T26" fmla="*/ 646 w 689"/>
                <a:gd name="T27" fmla="*/ 462 h 869"/>
                <a:gd name="T28" fmla="*/ 662 w 689"/>
                <a:gd name="T29" fmla="*/ 435 h 869"/>
                <a:gd name="T30" fmla="*/ 673 w 689"/>
                <a:gd name="T31" fmla="*/ 405 h 869"/>
                <a:gd name="T32" fmla="*/ 682 w 689"/>
                <a:gd name="T33" fmla="*/ 373 h 869"/>
                <a:gd name="T34" fmla="*/ 688 w 689"/>
                <a:gd name="T35" fmla="*/ 339 h 869"/>
                <a:gd name="T36" fmla="*/ 689 w 689"/>
                <a:gd name="T37" fmla="*/ 303 h 869"/>
                <a:gd name="T38" fmla="*/ 689 w 689"/>
                <a:gd name="T39" fmla="*/ 284 h 869"/>
                <a:gd name="T40" fmla="*/ 685 w 689"/>
                <a:gd name="T41" fmla="*/ 251 h 869"/>
                <a:gd name="T42" fmla="*/ 680 w 689"/>
                <a:gd name="T43" fmla="*/ 221 h 869"/>
                <a:gd name="T44" fmla="*/ 672 w 689"/>
                <a:gd name="T45" fmla="*/ 192 h 869"/>
                <a:gd name="T46" fmla="*/ 660 w 689"/>
                <a:gd name="T47" fmla="*/ 165 h 869"/>
                <a:gd name="T48" fmla="*/ 646 w 689"/>
                <a:gd name="T49" fmla="*/ 139 h 869"/>
                <a:gd name="T50" fmla="*/ 629 w 689"/>
                <a:gd name="T51" fmla="*/ 116 h 869"/>
                <a:gd name="T52" fmla="*/ 610 w 689"/>
                <a:gd name="T53" fmla="*/ 93 h 869"/>
                <a:gd name="T54" fmla="*/ 589 w 689"/>
                <a:gd name="T55" fmla="*/ 73 h 869"/>
                <a:gd name="T56" fmla="*/ 565 w 689"/>
                <a:gd name="T57" fmla="*/ 55 h 869"/>
                <a:gd name="T58" fmla="*/ 539 w 689"/>
                <a:gd name="T59" fmla="*/ 41 h 869"/>
                <a:gd name="T60" fmla="*/ 510 w 689"/>
                <a:gd name="T61" fmla="*/ 28 h 869"/>
                <a:gd name="T62" fmla="*/ 480 w 689"/>
                <a:gd name="T63" fmla="*/ 16 h 869"/>
                <a:gd name="T64" fmla="*/ 446 w 689"/>
                <a:gd name="T65" fmla="*/ 9 h 869"/>
                <a:gd name="T66" fmla="*/ 412 w 689"/>
                <a:gd name="T67" fmla="*/ 3 h 869"/>
                <a:gd name="T68" fmla="*/ 394 w 689"/>
                <a:gd name="T69" fmla="*/ 1 h 869"/>
                <a:gd name="T70" fmla="*/ 356 w 689"/>
                <a:gd name="T71" fmla="*/ 0 h 869"/>
                <a:gd name="T72" fmla="*/ 0 w 689"/>
                <a:gd name="T73" fmla="*/ 869 h 869"/>
                <a:gd name="T74" fmla="*/ 192 w 689"/>
                <a:gd name="T75" fmla="*/ 172 h 869"/>
                <a:gd name="T76" fmla="*/ 357 w 689"/>
                <a:gd name="T77" fmla="*/ 172 h 869"/>
                <a:gd name="T78" fmla="*/ 390 w 689"/>
                <a:gd name="T79" fmla="*/ 177 h 869"/>
                <a:gd name="T80" fmla="*/ 419 w 689"/>
                <a:gd name="T81" fmla="*/ 186 h 869"/>
                <a:gd name="T82" fmla="*/ 431 w 689"/>
                <a:gd name="T83" fmla="*/ 191 h 869"/>
                <a:gd name="T84" fmla="*/ 453 w 689"/>
                <a:gd name="T85" fmla="*/ 206 h 869"/>
                <a:gd name="T86" fmla="*/ 467 w 689"/>
                <a:gd name="T87" fmla="*/ 219 h 869"/>
                <a:gd name="T88" fmla="*/ 478 w 689"/>
                <a:gd name="T89" fmla="*/ 235 h 869"/>
                <a:gd name="T90" fmla="*/ 489 w 689"/>
                <a:gd name="T91" fmla="*/ 259 h 869"/>
                <a:gd name="T92" fmla="*/ 492 w 689"/>
                <a:gd name="T93" fmla="*/ 274 h 869"/>
                <a:gd name="T94" fmla="*/ 494 w 689"/>
                <a:gd name="T95" fmla="*/ 288 h 869"/>
                <a:gd name="T96" fmla="*/ 496 w 689"/>
                <a:gd name="T97" fmla="*/ 304 h 869"/>
                <a:gd name="T98" fmla="*/ 494 w 689"/>
                <a:gd name="T99" fmla="*/ 319 h 869"/>
                <a:gd name="T100" fmla="*/ 489 w 689"/>
                <a:gd name="T101" fmla="*/ 346 h 869"/>
                <a:gd name="T102" fmla="*/ 479 w 689"/>
                <a:gd name="T103" fmla="*/ 370 h 869"/>
                <a:gd name="T104" fmla="*/ 472 w 689"/>
                <a:gd name="T105" fmla="*/ 381 h 869"/>
                <a:gd name="T106" fmla="*/ 464 w 689"/>
                <a:gd name="T107" fmla="*/ 391 h 869"/>
                <a:gd name="T108" fmla="*/ 455 w 689"/>
                <a:gd name="T109" fmla="*/ 400 h 869"/>
                <a:gd name="T110" fmla="*/ 445 w 689"/>
                <a:gd name="T111" fmla="*/ 408 h 869"/>
                <a:gd name="T112" fmla="*/ 433 w 689"/>
                <a:gd name="T113" fmla="*/ 415 h 869"/>
                <a:gd name="T114" fmla="*/ 414 w 689"/>
                <a:gd name="T115" fmla="*/ 425 h 869"/>
                <a:gd name="T116" fmla="*/ 393 w 689"/>
                <a:gd name="T117" fmla="*/ 432 h 869"/>
                <a:gd name="T118" fmla="*/ 360 w 689"/>
                <a:gd name="T119" fmla="*/ 437 h 869"/>
                <a:gd name="T120" fmla="*/ 344 w 689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9"/>
                <a:gd name="T184" fmla="*/ 0 h 869"/>
                <a:gd name="T185" fmla="*/ 689 w 689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9" h="869">
                  <a:moveTo>
                    <a:pt x="0" y="869"/>
                  </a:moveTo>
                  <a:lnTo>
                    <a:pt x="192" y="869"/>
                  </a:lnTo>
                  <a:lnTo>
                    <a:pt x="192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1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6" y="578"/>
                  </a:lnTo>
                  <a:lnTo>
                    <a:pt x="520" y="571"/>
                  </a:lnTo>
                  <a:lnTo>
                    <a:pt x="535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8" y="521"/>
                  </a:lnTo>
                  <a:lnTo>
                    <a:pt x="609" y="510"/>
                  </a:lnTo>
                  <a:lnTo>
                    <a:pt x="619" y="499"/>
                  </a:lnTo>
                  <a:lnTo>
                    <a:pt x="629" y="488"/>
                  </a:lnTo>
                  <a:lnTo>
                    <a:pt x="638" y="475"/>
                  </a:lnTo>
                  <a:lnTo>
                    <a:pt x="643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2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5" y="356"/>
                  </a:lnTo>
                  <a:lnTo>
                    <a:pt x="688" y="339"/>
                  </a:lnTo>
                  <a:lnTo>
                    <a:pt x="689" y="321"/>
                  </a:lnTo>
                  <a:lnTo>
                    <a:pt x="689" y="303"/>
                  </a:lnTo>
                  <a:lnTo>
                    <a:pt x="689" y="300"/>
                  </a:lnTo>
                  <a:lnTo>
                    <a:pt x="689" y="284"/>
                  </a:lnTo>
                  <a:lnTo>
                    <a:pt x="688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6" y="207"/>
                  </a:lnTo>
                  <a:lnTo>
                    <a:pt x="672" y="192"/>
                  </a:lnTo>
                  <a:lnTo>
                    <a:pt x="666" y="178"/>
                  </a:lnTo>
                  <a:lnTo>
                    <a:pt x="660" y="165"/>
                  </a:lnTo>
                  <a:lnTo>
                    <a:pt x="654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1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5" y="33"/>
                  </a:lnTo>
                  <a:lnTo>
                    <a:pt x="510" y="28"/>
                  </a:lnTo>
                  <a:lnTo>
                    <a:pt x="496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37"/>
                  </a:moveTo>
                  <a:lnTo>
                    <a:pt x="192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90" y="177"/>
                  </a:lnTo>
                  <a:lnTo>
                    <a:pt x="404" y="180"/>
                  </a:lnTo>
                  <a:lnTo>
                    <a:pt x="419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3" y="198"/>
                  </a:lnTo>
                  <a:lnTo>
                    <a:pt x="453" y="206"/>
                  </a:lnTo>
                  <a:lnTo>
                    <a:pt x="463" y="215"/>
                  </a:lnTo>
                  <a:lnTo>
                    <a:pt x="467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1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6" y="304"/>
                  </a:lnTo>
                  <a:lnTo>
                    <a:pt x="496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9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5" y="408"/>
                  </a:lnTo>
                  <a:lnTo>
                    <a:pt x="440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3" y="437"/>
                  </a:lnTo>
                  <a:lnTo>
                    <a:pt x="344" y="437"/>
                  </a:lnTo>
                  <a:lnTo>
                    <a:pt x="192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009109" y="739884"/>
              <a:ext cx="139064" cy="152181"/>
            </a:xfrm>
            <a:custGeom>
              <a:avLst/>
              <a:gdLst>
                <a:gd name="T0" fmla="*/ 0 w 791"/>
                <a:gd name="T1" fmla="*/ 869 h 869"/>
                <a:gd name="T2" fmla="*/ 191 w 791"/>
                <a:gd name="T3" fmla="*/ 869 h 869"/>
                <a:gd name="T4" fmla="*/ 191 w 791"/>
                <a:gd name="T5" fmla="*/ 602 h 869"/>
                <a:gd name="T6" fmla="*/ 291 w 791"/>
                <a:gd name="T7" fmla="*/ 499 h 869"/>
                <a:gd name="T8" fmla="*/ 561 w 791"/>
                <a:gd name="T9" fmla="*/ 869 h 869"/>
                <a:gd name="T10" fmla="*/ 791 w 791"/>
                <a:gd name="T11" fmla="*/ 869 h 869"/>
                <a:gd name="T12" fmla="*/ 421 w 791"/>
                <a:gd name="T13" fmla="*/ 368 h 869"/>
                <a:gd name="T14" fmla="*/ 776 w 791"/>
                <a:gd name="T15" fmla="*/ 0 h 869"/>
                <a:gd name="T16" fmla="*/ 544 w 791"/>
                <a:gd name="T17" fmla="*/ 0 h 869"/>
                <a:gd name="T18" fmla="*/ 191 w 791"/>
                <a:gd name="T19" fmla="*/ 380 h 869"/>
                <a:gd name="T20" fmla="*/ 191 w 791"/>
                <a:gd name="T21" fmla="*/ 0 h 869"/>
                <a:gd name="T22" fmla="*/ 0 w 791"/>
                <a:gd name="T23" fmla="*/ 0 h 869"/>
                <a:gd name="T24" fmla="*/ 0 w 791"/>
                <a:gd name="T25" fmla="*/ 869 h 8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91"/>
                <a:gd name="T40" fmla="*/ 0 h 869"/>
                <a:gd name="T41" fmla="*/ 791 w 791"/>
                <a:gd name="T42" fmla="*/ 869 h 8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91" h="869">
                  <a:moveTo>
                    <a:pt x="0" y="869"/>
                  </a:moveTo>
                  <a:lnTo>
                    <a:pt x="191" y="869"/>
                  </a:lnTo>
                  <a:lnTo>
                    <a:pt x="191" y="602"/>
                  </a:lnTo>
                  <a:lnTo>
                    <a:pt x="291" y="499"/>
                  </a:lnTo>
                  <a:lnTo>
                    <a:pt x="561" y="869"/>
                  </a:lnTo>
                  <a:lnTo>
                    <a:pt x="791" y="869"/>
                  </a:lnTo>
                  <a:lnTo>
                    <a:pt x="421" y="368"/>
                  </a:lnTo>
                  <a:lnTo>
                    <a:pt x="776" y="0"/>
                  </a:lnTo>
                  <a:lnTo>
                    <a:pt x="544" y="0"/>
                  </a:lnTo>
                  <a:lnTo>
                    <a:pt x="191" y="380"/>
                  </a:lnTo>
                  <a:lnTo>
                    <a:pt x="191" y="0"/>
                  </a:lnTo>
                  <a:lnTo>
                    <a:pt x="0" y="0"/>
                  </a:lnTo>
                  <a:lnTo>
                    <a:pt x="0" y="8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7153649" y="736600"/>
              <a:ext cx="141254" cy="158750"/>
            </a:xfrm>
            <a:custGeom>
              <a:avLst/>
              <a:gdLst>
                <a:gd name="T0" fmla="*/ 520 w 803"/>
                <a:gd name="T1" fmla="*/ 894 h 898"/>
                <a:gd name="T2" fmla="*/ 573 w 803"/>
                <a:gd name="T3" fmla="*/ 885 h 898"/>
                <a:gd name="T4" fmla="*/ 621 w 803"/>
                <a:gd name="T5" fmla="*/ 870 h 898"/>
                <a:gd name="T6" fmla="*/ 685 w 803"/>
                <a:gd name="T7" fmla="*/ 840 h 898"/>
                <a:gd name="T8" fmla="*/ 751 w 803"/>
                <a:gd name="T9" fmla="*/ 793 h 898"/>
                <a:gd name="T10" fmla="*/ 681 w 803"/>
                <a:gd name="T11" fmla="*/ 621 h 898"/>
                <a:gd name="T12" fmla="*/ 619 w 803"/>
                <a:gd name="T13" fmla="*/ 671 h 898"/>
                <a:gd name="T14" fmla="*/ 565 w 803"/>
                <a:gd name="T15" fmla="*/ 701 h 898"/>
                <a:gd name="T16" fmla="*/ 505 w 803"/>
                <a:gd name="T17" fmla="*/ 718 h 898"/>
                <a:gd name="T18" fmla="*/ 439 w 803"/>
                <a:gd name="T19" fmla="*/ 722 h 898"/>
                <a:gd name="T20" fmla="*/ 386 w 803"/>
                <a:gd name="T21" fmla="*/ 713 h 898"/>
                <a:gd name="T22" fmla="*/ 338 w 803"/>
                <a:gd name="T23" fmla="*/ 694 h 898"/>
                <a:gd name="T24" fmla="*/ 297 w 803"/>
                <a:gd name="T25" fmla="*/ 667 h 898"/>
                <a:gd name="T26" fmla="*/ 263 w 803"/>
                <a:gd name="T27" fmla="*/ 632 h 898"/>
                <a:gd name="T28" fmla="*/ 235 w 803"/>
                <a:gd name="T29" fmla="*/ 589 h 898"/>
                <a:gd name="T30" fmla="*/ 215 w 803"/>
                <a:gd name="T31" fmla="*/ 542 h 898"/>
                <a:gd name="T32" fmla="*/ 201 w 803"/>
                <a:gd name="T33" fmla="*/ 477 h 898"/>
                <a:gd name="T34" fmla="*/ 200 w 803"/>
                <a:gd name="T35" fmla="*/ 432 h 898"/>
                <a:gd name="T36" fmla="*/ 208 w 803"/>
                <a:gd name="T37" fmla="*/ 379 h 898"/>
                <a:gd name="T38" fmla="*/ 223 w 803"/>
                <a:gd name="T39" fmla="*/ 330 h 898"/>
                <a:gd name="T40" fmla="*/ 248 w 803"/>
                <a:gd name="T41" fmla="*/ 284 h 898"/>
                <a:gd name="T42" fmla="*/ 280 w 803"/>
                <a:gd name="T43" fmla="*/ 246 h 898"/>
                <a:gd name="T44" fmla="*/ 318 w 803"/>
                <a:gd name="T45" fmla="*/ 215 h 898"/>
                <a:gd name="T46" fmla="*/ 363 w 803"/>
                <a:gd name="T47" fmla="*/ 193 h 898"/>
                <a:gd name="T48" fmla="*/ 400 w 803"/>
                <a:gd name="T49" fmla="*/ 182 h 898"/>
                <a:gd name="T50" fmla="*/ 452 w 803"/>
                <a:gd name="T51" fmla="*/ 176 h 898"/>
                <a:gd name="T52" fmla="*/ 515 w 803"/>
                <a:gd name="T53" fmla="*/ 183 h 898"/>
                <a:gd name="T54" fmla="*/ 572 w 803"/>
                <a:gd name="T55" fmla="*/ 202 h 898"/>
                <a:gd name="T56" fmla="*/ 624 w 803"/>
                <a:gd name="T57" fmla="*/ 233 h 898"/>
                <a:gd name="T58" fmla="*/ 781 w 803"/>
                <a:gd name="T59" fmla="*/ 119 h 898"/>
                <a:gd name="T60" fmla="*/ 732 w 803"/>
                <a:gd name="T61" fmla="*/ 79 h 898"/>
                <a:gd name="T62" fmla="*/ 656 w 803"/>
                <a:gd name="T63" fmla="*/ 37 h 898"/>
                <a:gd name="T64" fmla="*/ 590 w 803"/>
                <a:gd name="T65" fmla="*/ 15 h 898"/>
                <a:gd name="T66" fmla="*/ 513 w 803"/>
                <a:gd name="T67" fmla="*/ 2 h 898"/>
                <a:gd name="T68" fmla="*/ 429 w 803"/>
                <a:gd name="T69" fmla="*/ 0 h 898"/>
                <a:gd name="T70" fmla="*/ 346 w 803"/>
                <a:gd name="T71" fmla="*/ 11 h 898"/>
                <a:gd name="T72" fmla="*/ 270 w 803"/>
                <a:gd name="T73" fmla="*/ 35 h 898"/>
                <a:gd name="T74" fmla="*/ 211 w 803"/>
                <a:gd name="T75" fmla="*/ 65 h 898"/>
                <a:gd name="T76" fmla="*/ 150 w 803"/>
                <a:gd name="T77" fmla="*/ 109 h 898"/>
                <a:gd name="T78" fmla="*/ 112 w 803"/>
                <a:gd name="T79" fmla="*/ 147 h 898"/>
                <a:gd name="T80" fmla="*/ 62 w 803"/>
                <a:gd name="T81" fmla="*/ 216 h 898"/>
                <a:gd name="T82" fmla="*/ 29 w 803"/>
                <a:gd name="T83" fmla="*/ 284 h 898"/>
                <a:gd name="T84" fmla="*/ 8 w 803"/>
                <a:gd name="T85" fmla="*/ 359 h 898"/>
                <a:gd name="T86" fmla="*/ 0 w 803"/>
                <a:gd name="T87" fmla="*/ 426 h 898"/>
                <a:gd name="T88" fmla="*/ 1 w 803"/>
                <a:gd name="T89" fmla="*/ 486 h 898"/>
                <a:gd name="T90" fmla="*/ 14 w 803"/>
                <a:gd name="T91" fmla="*/ 564 h 898"/>
                <a:gd name="T92" fmla="*/ 34 w 803"/>
                <a:gd name="T93" fmla="*/ 626 h 898"/>
                <a:gd name="T94" fmla="*/ 74 w 803"/>
                <a:gd name="T95" fmla="*/ 702 h 898"/>
                <a:gd name="T96" fmla="*/ 127 w 803"/>
                <a:gd name="T97" fmla="*/ 769 h 898"/>
                <a:gd name="T98" fmla="*/ 192 w 803"/>
                <a:gd name="T99" fmla="*/ 822 h 898"/>
                <a:gd name="T100" fmla="*/ 268 w 803"/>
                <a:gd name="T101" fmla="*/ 863 h 898"/>
                <a:gd name="T102" fmla="*/ 321 w 803"/>
                <a:gd name="T103" fmla="*/ 881 h 898"/>
                <a:gd name="T104" fmla="*/ 399 w 803"/>
                <a:gd name="T105" fmla="*/ 896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03"/>
                <a:gd name="T160" fmla="*/ 0 h 898"/>
                <a:gd name="T161" fmla="*/ 803 w 803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03" h="898">
                  <a:moveTo>
                    <a:pt x="447" y="898"/>
                  </a:moveTo>
                  <a:lnTo>
                    <a:pt x="477" y="898"/>
                  </a:lnTo>
                  <a:lnTo>
                    <a:pt x="506" y="896"/>
                  </a:lnTo>
                  <a:lnTo>
                    <a:pt x="520" y="894"/>
                  </a:lnTo>
                  <a:lnTo>
                    <a:pt x="534" y="892"/>
                  </a:lnTo>
                  <a:lnTo>
                    <a:pt x="547" y="890"/>
                  </a:lnTo>
                  <a:lnTo>
                    <a:pt x="560" y="887"/>
                  </a:lnTo>
                  <a:lnTo>
                    <a:pt x="573" y="885"/>
                  </a:lnTo>
                  <a:lnTo>
                    <a:pt x="585" y="881"/>
                  </a:lnTo>
                  <a:lnTo>
                    <a:pt x="597" y="878"/>
                  </a:lnTo>
                  <a:lnTo>
                    <a:pt x="610" y="875"/>
                  </a:lnTo>
                  <a:lnTo>
                    <a:pt x="621" y="870"/>
                  </a:lnTo>
                  <a:lnTo>
                    <a:pt x="632" y="866"/>
                  </a:lnTo>
                  <a:lnTo>
                    <a:pt x="654" y="857"/>
                  </a:lnTo>
                  <a:lnTo>
                    <a:pt x="675" y="846"/>
                  </a:lnTo>
                  <a:lnTo>
                    <a:pt x="685" y="840"/>
                  </a:lnTo>
                  <a:lnTo>
                    <a:pt x="696" y="835"/>
                  </a:lnTo>
                  <a:lnTo>
                    <a:pt x="715" y="821"/>
                  </a:lnTo>
                  <a:lnTo>
                    <a:pt x="733" y="808"/>
                  </a:lnTo>
                  <a:lnTo>
                    <a:pt x="751" y="793"/>
                  </a:lnTo>
                  <a:lnTo>
                    <a:pt x="769" y="777"/>
                  </a:lnTo>
                  <a:lnTo>
                    <a:pt x="786" y="761"/>
                  </a:lnTo>
                  <a:lnTo>
                    <a:pt x="803" y="743"/>
                  </a:lnTo>
                  <a:lnTo>
                    <a:pt x="681" y="621"/>
                  </a:lnTo>
                  <a:lnTo>
                    <a:pt x="656" y="642"/>
                  </a:lnTo>
                  <a:lnTo>
                    <a:pt x="643" y="653"/>
                  </a:lnTo>
                  <a:lnTo>
                    <a:pt x="631" y="662"/>
                  </a:lnTo>
                  <a:lnTo>
                    <a:pt x="619" y="671"/>
                  </a:lnTo>
                  <a:lnTo>
                    <a:pt x="605" y="680"/>
                  </a:lnTo>
                  <a:lnTo>
                    <a:pt x="592" y="687"/>
                  </a:lnTo>
                  <a:lnTo>
                    <a:pt x="578" y="694"/>
                  </a:lnTo>
                  <a:lnTo>
                    <a:pt x="565" y="701"/>
                  </a:lnTo>
                  <a:lnTo>
                    <a:pt x="550" y="706"/>
                  </a:lnTo>
                  <a:lnTo>
                    <a:pt x="536" y="711"/>
                  </a:lnTo>
                  <a:lnTo>
                    <a:pt x="520" y="714"/>
                  </a:lnTo>
                  <a:lnTo>
                    <a:pt x="505" y="718"/>
                  </a:lnTo>
                  <a:lnTo>
                    <a:pt x="488" y="720"/>
                  </a:lnTo>
                  <a:lnTo>
                    <a:pt x="471" y="722"/>
                  </a:lnTo>
                  <a:lnTo>
                    <a:pt x="452" y="722"/>
                  </a:lnTo>
                  <a:lnTo>
                    <a:pt x="439" y="722"/>
                  </a:lnTo>
                  <a:lnTo>
                    <a:pt x="425" y="721"/>
                  </a:lnTo>
                  <a:lnTo>
                    <a:pt x="412" y="719"/>
                  </a:lnTo>
                  <a:lnTo>
                    <a:pt x="399" y="716"/>
                  </a:lnTo>
                  <a:lnTo>
                    <a:pt x="386" y="713"/>
                  </a:lnTo>
                  <a:lnTo>
                    <a:pt x="374" y="710"/>
                  </a:lnTo>
                  <a:lnTo>
                    <a:pt x="362" y="705"/>
                  </a:lnTo>
                  <a:lnTo>
                    <a:pt x="351" y="700"/>
                  </a:lnTo>
                  <a:lnTo>
                    <a:pt x="338" y="694"/>
                  </a:lnTo>
                  <a:lnTo>
                    <a:pt x="328" y="689"/>
                  </a:lnTo>
                  <a:lnTo>
                    <a:pt x="317" y="682"/>
                  </a:lnTo>
                  <a:lnTo>
                    <a:pt x="307" y="675"/>
                  </a:lnTo>
                  <a:lnTo>
                    <a:pt x="297" y="667"/>
                  </a:lnTo>
                  <a:lnTo>
                    <a:pt x="288" y="659"/>
                  </a:lnTo>
                  <a:lnTo>
                    <a:pt x="279" y="651"/>
                  </a:lnTo>
                  <a:lnTo>
                    <a:pt x="270" y="642"/>
                  </a:lnTo>
                  <a:lnTo>
                    <a:pt x="263" y="632"/>
                  </a:lnTo>
                  <a:lnTo>
                    <a:pt x="255" y="622"/>
                  </a:lnTo>
                  <a:lnTo>
                    <a:pt x="248" y="612"/>
                  </a:lnTo>
                  <a:lnTo>
                    <a:pt x="240" y="601"/>
                  </a:lnTo>
                  <a:lnTo>
                    <a:pt x="235" y="589"/>
                  </a:lnTo>
                  <a:lnTo>
                    <a:pt x="229" y="578"/>
                  </a:lnTo>
                  <a:lnTo>
                    <a:pt x="223" y="566"/>
                  </a:lnTo>
                  <a:lnTo>
                    <a:pt x="219" y="555"/>
                  </a:lnTo>
                  <a:lnTo>
                    <a:pt x="215" y="542"/>
                  </a:lnTo>
                  <a:lnTo>
                    <a:pt x="211" y="529"/>
                  </a:lnTo>
                  <a:lnTo>
                    <a:pt x="204" y="504"/>
                  </a:lnTo>
                  <a:lnTo>
                    <a:pt x="203" y="490"/>
                  </a:lnTo>
                  <a:lnTo>
                    <a:pt x="201" y="477"/>
                  </a:lnTo>
                  <a:lnTo>
                    <a:pt x="200" y="462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4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3"/>
                  </a:lnTo>
                  <a:lnTo>
                    <a:pt x="219" y="341"/>
                  </a:lnTo>
                  <a:lnTo>
                    <a:pt x="223" y="330"/>
                  </a:lnTo>
                  <a:lnTo>
                    <a:pt x="229" y="318"/>
                  </a:lnTo>
                  <a:lnTo>
                    <a:pt x="235" y="307"/>
                  </a:lnTo>
                  <a:lnTo>
                    <a:pt x="241" y="295"/>
                  </a:lnTo>
                  <a:lnTo>
                    <a:pt x="248" y="284"/>
                  </a:lnTo>
                  <a:lnTo>
                    <a:pt x="256" y="274"/>
                  </a:lnTo>
                  <a:lnTo>
                    <a:pt x="264" y="264"/>
                  </a:lnTo>
                  <a:lnTo>
                    <a:pt x="271" y="255"/>
                  </a:lnTo>
                  <a:lnTo>
                    <a:pt x="280" y="246"/>
                  </a:lnTo>
                  <a:lnTo>
                    <a:pt x="289" y="237"/>
                  </a:lnTo>
                  <a:lnTo>
                    <a:pt x="298" y="230"/>
                  </a:lnTo>
                  <a:lnTo>
                    <a:pt x="308" y="222"/>
                  </a:lnTo>
                  <a:lnTo>
                    <a:pt x="318" y="215"/>
                  </a:lnTo>
                  <a:lnTo>
                    <a:pt x="329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3" y="193"/>
                  </a:lnTo>
                  <a:lnTo>
                    <a:pt x="369" y="191"/>
                  </a:lnTo>
                  <a:lnTo>
                    <a:pt x="375" y="188"/>
                  </a:lnTo>
                  <a:lnTo>
                    <a:pt x="388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5" y="177"/>
                  </a:lnTo>
                  <a:lnTo>
                    <a:pt x="439" y="176"/>
                  </a:lnTo>
                  <a:lnTo>
                    <a:pt x="452" y="176"/>
                  </a:lnTo>
                  <a:lnTo>
                    <a:pt x="469" y="176"/>
                  </a:lnTo>
                  <a:lnTo>
                    <a:pt x="485" y="177"/>
                  </a:lnTo>
                  <a:lnTo>
                    <a:pt x="500" y="180"/>
                  </a:lnTo>
                  <a:lnTo>
                    <a:pt x="515" y="183"/>
                  </a:lnTo>
                  <a:lnTo>
                    <a:pt x="529" y="186"/>
                  </a:lnTo>
                  <a:lnTo>
                    <a:pt x="544" y="191"/>
                  </a:lnTo>
                  <a:lnTo>
                    <a:pt x="557" y="196"/>
                  </a:lnTo>
                  <a:lnTo>
                    <a:pt x="572" y="202"/>
                  </a:lnTo>
                  <a:lnTo>
                    <a:pt x="585" y="209"/>
                  </a:lnTo>
                  <a:lnTo>
                    <a:pt x="598" y="216"/>
                  </a:lnTo>
                  <a:lnTo>
                    <a:pt x="612" y="224"/>
                  </a:lnTo>
                  <a:lnTo>
                    <a:pt x="624" y="233"/>
                  </a:lnTo>
                  <a:lnTo>
                    <a:pt x="650" y="252"/>
                  </a:lnTo>
                  <a:lnTo>
                    <a:pt x="675" y="274"/>
                  </a:lnTo>
                  <a:lnTo>
                    <a:pt x="797" y="134"/>
                  </a:lnTo>
                  <a:lnTo>
                    <a:pt x="781" y="119"/>
                  </a:lnTo>
                  <a:lnTo>
                    <a:pt x="766" y="105"/>
                  </a:lnTo>
                  <a:lnTo>
                    <a:pt x="749" y="92"/>
                  </a:lnTo>
                  <a:lnTo>
                    <a:pt x="741" y="86"/>
                  </a:lnTo>
                  <a:lnTo>
                    <a:pt x="732" y="79"/>
                  </a:lnTo>
                  <a:lnTo>
                    <a:pt x="715" y="67"/>
                  </a:lnTo>
                  <a:lnTo>
                    <a:pt x="697" y="56"/>
                  </a:lnTo>
                  <a:lnTo>
                    <a:pt x="677" y="46"/>
                  </a:lnTo>
                  <a:lnTo>
                    <a:pt x="656" y="37"/>
                  </a:lnTo>
                  <a:lnTo>
                    <a:pt x="646" y="33"/>
                  </a:lnTo>
                  <a:lnTo>
                    <a:pt x="635" y="28"/>
                  </a:lnTo>
                  <a:lnTo>
                    <a:pt x="613" y="21"/>
                  </a:lnTo>
                  <a:lnTo>
                    <a:pt x="590" y="15"/>
                  </a:lnTo>
                  <a:lnTo>
                    <a:pt x="565" y="9"/>
                  </a:lnTo>
                  <a:lnTo>
                    <a:pt x="553" y="7"/>
                  </a:lnTo>
                  <a:lnTo>
                    <a:pt x="539" y="6"/>
                  </a:lnTo>
                  <a:lnTo>
                    <a:pt x="513" y="2"/>
                  </a:lnTo>
                  <a:lnTo>
                    <a:pt x="483" y="0"/>
                  </a:lnTo>
                  <a:lnTo>
                    <a:pt x="469" y="0"/>
                  </a:lnTo>
                  <a:lnTo>
                    <a:pt x="453" y="0"/>
                  </a:lnTo>
                  <a:lnTo>
                    <a:pt x="429" y="0"/>
                  </a:lnTo>
                  <a:lnTo>
                    <a:pt x="404" y="2"/>
                  </a:lnTo>
                  <a:lnTo>
                    <a:pt x="381" y="5"/>
                  </a:lnTo>
                  <a:lnTo>
                    <a:pt x="357" y="9"/>
                  </a:lnTo>
                  <a:lnTo>
                    <a:pt x="346" y="11"/>
                  </a:lnTo>
                  <a:lnTo>
                    <a:pt x="335" y="14"/>
                  </a:lnTo>
                  <a:lnTo>
                    <a:pt x="313" y="20"/>
                  </a:lnTo>
                  <a:lnTo>
                    <a:pt x="292" y="27"/>
                  </a:lnTo>
                  <a:lnTo>
                    <a:pt x="270" y="35"/>
                  </a:lnTo>
                  <a:lnTo>
                    <a:pt x="250" y="45"/>
                  </a:lnTo>
                  <a:lnTo>
                    <a:pt x="230" y="54"/>
                  </a:lnTo>
                  <a:lnTo>
                    <a:pt x="220" y="59"/>
                  </a:lnTo>
                  <a:lnTo>
                    <a:pt x="211" y="65"/>
                  </a:lnTo>
                  <a:lnTo>
                    <a:pt x="193" y="77"/>
                  </a:lnTo>
                  <a:lnTo>
                    <a:pt x="175" y="89"/>
                  </a:lnTo>
                  <a:lnTo>
                    <a:pt x="159" y="103"/>
                  </a:lnTo>
                  <a:lnTo>
                    <a:pt x="150" y="109"/>
                  </a:lnTo>
                  <a:lnTo>
                    <a:pt x="142" y="117"/>
                  </a:lnTo>
                  <a:lnTo>
                    <a:pt x="134" y="124"/>
                  </a:lnTo>
                  <a:lnTo>
                    <a:pt x="126" y="132"/>
                  </a:lnTo>
                  <a:lnTo>
                    <a:pt x="112" y="147"/>
                  </a:lnTo>
                  <a:lnTo>
                    <a:pt x="98" y="164"/>
                  </a:lnTo>
                  <a:lnTo>
                    <a:pt x="85" y="181"/>
                  </a:lnTo>
                  <a:lnTo>
                    <a:pt x="73" y="198"/>
                  </a:lnTo>
                  <a:lnTo>
                    <a:pt x="62" y="216"/>
                  </a:lnTo>
                  <a:lnTo>
                    <a:pt x="52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9" y="28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4" y="337"/>
                  </a:lnTo>
                  <a:lnTo>
                    <a:pt x="8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5"/>
                  </a:lnTo>
                  <a:lnTo>
                    <a:pt x="1" y="486"/>
                  </a:lnTo>
                  <a:lnTo>
                    <a:pt x="2" y="497"/>
                  </a:lnTo>
                  <a:lnTo>
                    <a:pt x="5" y="520"/>
                  </a:lnTo>
                  <a:lnTo>
                    <a:pt x="9" y="543"/>
                  </a:lnTo>
                  <a:lnTo>
                    <a:pt x="14" y="564"/>
                  </a:lnTo>
                  <a:lnTo>
                    <a:pt x="16" y="575"/>
                  </a:lnTo>
                  <a:lnTo>
                    <a:pt x="19" y="585"/>
                  </a:lnTo>
                  <a:lnTo>
                    <a:pt x="26" y="606"/>
                  </a:lnTo>
                  <a:lnTo>
                    <a:pt x="34" y="626"/>
                  </a:lnTo>
                  <a:lnTo>
                    <a:pt x="43" y="646"/>
                  </a:lnTo>
                  <a:lnTo>
                    <a:pt x="52" y="665"/>
                  </a:lnTo>
                  <a:lnTo>
                    <a:pt x="63" y="684"/>
                  </a:lnTo>
                  <a:lnTo>
                    <a:pt x="74" y="702"/>
                  </a:lnTo>
                  <a:lnTo>
                    <a:pt x="86" y="720"/>
                  </a:lnTo>
                  <a:lnTo>
                    <a:pt x="98" y="736"/>
                  </a:lnTo>
                  <a:lnTo>
                    <a:pt x="113" y="753"/>
                  </a:lnTo>
                  <a:lnTo>
                    <a:pt x="127" y="769"/>
                  </a:lnTo>
                  <a:lnTo>
                    <a:pt x="142" y="783"/>
                  </a:lnTo>
                  <a:lnTo>
                    <a:pt x="159" y="797"/>
                  </a:lnTo>
                  <a:lnTo>
                    <a:pt x="175" y="810"/>
                  </a:lnTo>
                  <a:lnTo>
                    <a:pt x="192" y="822"/>
                  </a:lnTo>
                  <a:lnTo>
                    <a:pt x="211" y="835"/>
                  </a:lnTo>
                  <a:lnTo>
                    <a:pt x="229" y="845"/>
                  </a:lnTo>
                  <a:lnTo>
                    <a:pt x="249" y="855"/>
                  </a:lnTo>
                  <a:lnTo>
                    <a:pt x="268" y="863"/>
                  </a:lnTo>
                  <a:lnTo>
                    <a:pt x="279" y="868"/>
                  </a:lnTo>
                  <a:lnTo>
                    <a:pt x="289" y="871"/>
                  </a:lnTo>
                  <a:lnTo>
                    <a:pt x="310" y="878"/>
                  </a:lnTo>
                  <a:lnTo>
                    <a:pt x="321" y="881"/>
                  </a:lnTo>
                  <a:lnTo>
                    <a:pt x="332" y="885"/>
                  </a:lnTo>
                  <a:lnTo>
                    <a:pt x="354" y="889"/>
                  </a:lnTo>
                  <a:lnTo>
                    <a:pt x="376" y="894"/>
                  </a:lnTo>
                  <a:lnTo>
                    <a:pt x="399" y="896"/>
                  </a:lnTo>
                  <a:lnTo>
                    <a:pt x="422" y="898"/>
                  </a:lnTo>
                  <a:lnTo>
                    <a:pt x="447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362793" y="736600"/>
              <a:ext cx="147825" cy="158750"/>
            </a:xfrm>
            <a:custGeom>
              <a:avLst/>
              <a:gdLst>
                <a:gd name="T0" fmla="*/ 501 w 829"/>
                <a:gd name="T1" fmla="*/ 897 h 898"/>
                <a:gd name="T2" fmla="*/ 557 w 829"/>
                <a:gd name="T3" fmla="*/ 890 h 898"/>
                <a:gd name="T4" fmla="*/ 622 w 829"/>
                <a:gd name="T5" fmla="*/ 875 h 898"/>
                <a:gd name="T6" fmla="*/ 692 w 829"/>
                <a:gd name="T7" fmla="*/ 848 h 898"/>
                <a:gd name="T8" fmla="*/ 775 w 829"/>
                <a:gd name="T9" fmla="*/ 801 h 898"/>
                <a:gd name="T10" fmla="*/ 829 w 829"/>
                <a:gd name="T11" fmla="*/ 383 h 898"/>
                <a:gd name="T12" fmla="*/ 644 w 829"/>
                <a:gd name="T13" fmla="*/ 672 h 898"/>
                <a:gd name="T14" fmla="*/ 605 w 829"/>
                <a:gd name="T15" fmla="*/ 695 h 898"/>
                <a:gd name="T16" fmla="*/ 561 w 829"/>
                <a:gd name="T17" fmla="*/ 711 h 898"/>
                <a:gd name="T18" fmla="*/ 515 w 829"/>
                <a:gd name="T19" fmla="*/ 721 h 898"/>
                <a:gd name="T20" fmla="*/ 449 w 829"/>
                <a:gd name="T21" fmla="*/ 724 h 898"/>
                <a:gd name="T22" fmla="*/ 395 w 829"/>
                <a:gd name="T23" fmla="*/ 716 h 898"/>
                <a:gd name="T24" fmla="*/ 345 w 829"/>
                <a:gd name="T25" fmla="*/ 699 h 898"/>
                <a:gd name="T26" fmla="*/ 303 w 829"/>
                <a:gd name="T27" fmla="*/ 672 h 898"/>
                <a:gd name="T28" fmla="*/ 266 w 829"/>
                <a:gd name="T29" fmla="*/ 637 h 898"/>
                <a:gd name="T30" fmla="*/ 236 w 829"/>
                <a:gd name="T31" fmla="*/ 595 h 898"/>
                <a:gd name="T32" fmla="*/ 215 w 829"/>
                <a:gd name="T33" fmla="*/ 546 h 898"/>
                <a:gd name="T34" fmla="*/ 203 w 829"/>
                <a:gd name="T35" fmla="*/ 493 h 898"/>
                <a:gd name="T36" fmla="*/ 200 w 829"/>
                <a:gd name="T37" fmla="*/ 447 h 898"/>
                <a:gd name="T38" fmla="*/ 205 w 829"/>
                <a:gd name="T39" fmla="*/ 392 h 898"/>
                <a:gd name="T40" fmla="*/ 219 w 829"/>
                <a:gd name="T41" fmla="*/ 342 h 898"/>
                <a:gd name="T42" fmla="*/ 242 w 829"/>
                <a:gd name="T43" fmla="*/ 297 h 898"/>
                <a:gd name="T44" fmla="*/ 272 w 829"/>
                <a:gd name="T45" fmla="*/ 255 h 898"/>
                <a:gd name="T46" fmla="*/ 309 w 829"/>
                <a:gd name="T47" fmla="*/ 223 h 898"/>
                <a:gd name="T48" fmla="*/ 352 w 829"/>
                <a:gd name="T49" fmla="*/ 197 h 898"/>
                <a:gd name="T50" fmla="*/ 400 w 829"/>
                <a:gd name="T51" fmla="*/ 182 h 898"/>
                <a:gd name="T52" fmla="*/ 450 w 829"/>
                <a:gd name="T53" fmla="*/ 176 h 898"/>
                <a:gd name="T54" fmla="*/ 518 w 829"/>
                <a:gd name="T55" fmla="*/ 182 h 898"/>
                <a:gd name="T56" fmla="*/ 576 w 829"/>
                <a:gd name="T57" fmla="*/ 200 h 898"/>
                <a:gd name="T58" fmla="*/ 627 w 829"/>
                <a:gd name="T59" fmla="*/ 226 h 898"/>
                <a:gd name="T60" fmla="*/ 798 w 829"/>
                <a:gd name="T61" fmla="*/ 119 h 898"/>
                <a:gd name="T62" fmla="*/ 728 w 829"/>
                <a:gd name="T63" fmla="*/ 68 h 898"/>
                <a:gd name="T64" fmla="*/ 652 w 829"/>
                <a:gd name="T65" fmla="*/ 30 h 898"/>
                <a:gd name="T66" fmla="*/ 563 w 829"/>
                <a:gd name="T67" fmla="*/ 8 h 898"/>
                <a:gd name="T68" fmla="*/ 484 w 829"/>
                <a:gd name="T69" fmla="*/ 0 h 898"/>
                <a:gd name="T70" fmla="*/ 407 w 829"/>
                <a:gd name="T71" fmla="*/ 2 h 898"/>
                <a:gd name="T72" fmla="*/ 316 w 829"/>
                <a:gd name="T73" fmla="*/ 20 h 898"/>
                <a:gd name="T74" fmla="*/ 243 w 829"/>
                <a:gd name="T75" fmla="*/ 49 h 898"/>
                <a:gd name="T76" fmla="*/ 178 w 829"/>
                <a:gd name="T77" fmla="*/ 89 h 898"/>
                <a:gd name="T78" fmla="*/ 130 w 829"/>
                <a:gd name="T79" fmla="*/ 132 h 898"/>
                <a:gd name="T80" fmla="*/ 75 w 829"/>
                <a:gd name="T81" fmla="*/ 198 h 898"/>
                <a:gd name="T82" fmla="*/ 34 w 829"/>
                <a:gd name="T83" fmla="*/ 274 h 898"/>
                <a:gd name="T84" fmla="*/ 9 w 829"/>
                <a:gd name="T85" fmla="*/ 359 h 898"/>
                <a:gd name="T86" fmla="*/ 0 w 829"/>
                <a:gd name="T87" fmla="*/ 426 h 898"/>
                <a:gd name="T88" fmla="*/ 2 w 829"/>
                <a:gd name="T89" fmla="*/ 499 h 898"/>
                <a:gd name="T90" fmla="*/ 16 w 829"/>
                <a:gd name="T91" fmla="*/ 577 h 898"/>
                <a:gd name="T92" fmla="*/ 34 w 829"/>
                <a:gd name="T93" fmla="*/ 630 h 898"/>
                <a:gd name="T94" fmla="*/ 73 w 829"/>
                <a:gd name="T95" fmla="*/ 705 h 898"/>
                <a:gd name="T96" fmla="*/ 127 w 829"/>
                <a:gd name="T97" fmla="*/ 771 h 898"/>
                <a:gd name="T98" fmla="*/ 193 w 829"/>
                <a:gd name="T99" fmla="*/ 824 h 898"/>
                <a:gd name="T100" fmla="*/ 251 w 829"/>
                <a:gd name="T101" fmla="*/ 856 h 898"/>
                <a:gd name="T102" fmla="*/ 326 w 829"/>
                <a:gd name="T103" fmla="*/ 882 h 898"/>
                <a:gd name="T104" fmla="*/ 383 w 829"/>
                <a:gd name="T105" fmla="*/ 894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29"/>
                <a:gd name="T160" fmla="*/ 0 h 898"/>
                <a:gd name="T161" fmla="*/ 829 w 829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29" h="898">
                  <a:moveTo>
                    <a:pt x="458" y="898"/>
                  </a:moveTo>
                  <a:lnTo>
                    <a:pt x="472" y="898"/>
                  </a:lnTo>
                  <a:lnTo>
                    <a:pt x="487" y="897"/>
                  </a:lnTo>
                  <a:lnTo>
                    <a:pt x="501" y="897"/>
                  </a:lnTo>
                  <a:lnTo>
                    <a:pt x="516" y="896"/>
                  </a:lnTo>
                  <a:lnTo>
                    <a:pt x="529" y="894"/>
                  </a:lnTo>
                  <a:lnTo>
                    <a:pt x="542" y="892"/>
                  </a:lnTo>
                  <a:lnTo>
                    <a:pt x="557" y="890"/>
                  </a:lnTo>
                  <a:lnTo>
                    <a:pt x="570" y="887"/>
                  </a:lnTo>
                  <a:lnTo>
                    <a:pt x="583" y="885"/>
                  </a:lnTo>
                  <a:lnTo>
                    <a:pt x="596" y="881"/>
                  </a:lnTo>
                  <a:lnTo>
                    <a:pt x="622" y="875"/>
                  </a:lnTo>
                  <a:lnTo>
                    <a:pt x="634" y="870"/>
                  </a:lnTo>
                  <a:lnTo>
                    <a:pt x="645" y="867"/>
                  </a:lnTo>
                  <a:lnTo>
                    <a:pt x="670" y="858"/>
                  </a:lnTo>
                  <a:lnTo>
                    <a:pt x="692" y="848"/>
                  </a:lnTo>
                  <a:lnTo>
                    <a:pt x="714" y="837"/>
                  </a:lnTo>
                  <a:lnTo>
                    <a:pt x="736" y="826"/>
                  </a:lnTo>
                  <a:lnTo>
                    <a:pt x="756" y="813"/>
                  </a:lnTo>
                  <a:lnTo>
                    <a:pt x="775" y="801"/>
                  </a:lnTo>
                  <a:lnTo>
                    <a:pt x="794" y="788"/>
                  </a:lnTo>
                  <a:lnTo>
                    <a:pt x="811" y="774"/>
                  </a:lnTo>
                  <a:lnTo>
                    <a:pt x="829" y="760"/>
                  </a:lnTo>
                  <a:lnTo>
                    <a:pt x="829" y="383"/>
                  </a:lnTo>
                  <a:lnTo>
                    <a:pt x="451" y="383"/>
                  </a:lnTo>
                  <a:lnTo>
                    <a:pt x="451" y="548"/>
                  </a:lnTo>
                  <a:lnTo>
                    <a:pt x="644" y="548"/>
                  </a:lnTo>
                  <a:lnTo>
                    <a:pt x="644" y="672"/>
                  </a:lnTo>
                  <a:lnTo>
                    <a:pt x="634" y="679"/>
                  </a:lnTo>
                  <a:lnTo>
                    <a:pt x="625" y="684"/>
                  </a:lnTo>
                  <a:lnTo>
                    <a:pt x="615" y="690"/>
                  </a:lnTo>
                  <a:lnTo>
                    <a:pt x="605" y="695"/>
                  </a:lnTo>
                  <a:lnTo>
                    <a:pt x="595" y="700"/>
                  </a:lnTo>
                  <a:lnTo>
                    <a:pt x="584" y="704"/>
                  </a:lnTo>
                  <a:lnTo>
                    <a:pt x="573" y="708"/>
                  </a:lnTo>
                  <a:lnTo>
                    <a:pt x="561" y="711"/>
                  </a:lnTo>
                  <a:lnTo>
                    <a:pt x="550" y="714"/>
                  </a:lnTo>
                  <a:lnTo>
                    <a:pt x="538" y="718"/>
                  </a:lnTo>
                  <a:lnTo>
                    <a:pt x="527" y="720"/>
                  </a:lnTo>
                  <a:lnTo>
                    <a:pt x="515" y="721"/>
                  </a:lnTo>
                  <a:lnTo>
                    <a:pt x="502" y="723"/>
                  </a:lnTo>
                  <a:lnTo>
                    <a:pt x="489" y="723"/>
                  </a:lnTo>
                  <a:lnTo>
                    <a:pt x="463" y="724"/>
                  </a:lnTo>
                  <a:lnTo>
                    <a:pt x="449" y="724"/>
                  </a:lnTo>
                  <a:lnTo>
                    <a:pt x="435" y="723"/>
                  </a:lnTo>
                  <a:lnTo>
                    <a:pt x="421" y="721"/>
                  </a:lnTo>
                  <a:lnTo>
                    <a:pt x="407" y="719"/>
                  </a:lnTo>
                  <a:lnTo>
                    <a:pt x="395" y="716"/>
                  </a:lnTo>
                  <a:lnTo>
                    <a:pt x="382" y="713"/>
                  </a:lnTo>
                  <a:lnTo>
                    <a:pt x="369" y="709"/>
                  </a:lnTo>
                  <a:lnTo>
                    <a:pt x="357" y="704"/>
                  </a:lnTo>
                  <a:lnTo>
                    <a:pt x="345" y="699"/>
                  </a:lnTo>
                  <a:lnTo>
                    <a:pt x="334" y="693"/>
                  </a:lnTo>
                  <a:lnTo>
                    <a:pt x="323" y="686"/>
                  </a:lnTo>
                  <a:lnTo>
                    <a:pt x="313" y="680"/>
                  </a:lnTo>
                  <a:lnTo>
                    <a:pt x="303" y="672"/>
                  </a:lnTo>
                  <a:lnTo>
                    <a:pt x="292" y="664"/>
                  </a:lnTo>
                  <a:lnTo>
                    <a:pt x="282" y="655"/>
                  </a:lnTo>
                  <a:lnTo>
                    <a:pt x="274" y="646"/>
                  </a:lnTo>
                  <a:lnTo>
                    <a:pt x="266" y="637"/>
                  </a:lnTo>
                  <a:lnTo>
                    <a:pt x="257" y="627"/>
                  </a:lnTo>
                  <a:lnTo>
                    <a:pt x="250" y="616"/>
                  </a:lnTo>
                  <a:lnTo>
                    <a:pt x="242" y="606"/>
                  </a:lnTo>
                  <a:lnTo>
                    <a:pt x="236" y="595"/>
                  </a:lnTo>
                  <a:lnTo>
                    <a:pt x="230" y="583"/>
                  </a:lnTo>
                  <a:lnTo>
                    <a:pt x="224" y="572"/>
                  </a:lnTo>
                  <a:lnTo>
                    <a:pt x="220" y="559"/>
                  </a:lnTo>
                  <a:lnTo>
                    <a:pt x="215" y="546"/>
                  </a:lnTo>
                  <a:lnTo>
                    <a:pt x="211" y="534"/>
                  </a:lnTo>
                  <a:lnTo>
                    <a:pt x="208" y="520"/>
                  </a:lnTo>
                  <a:lnTo>
                    <a:pt x="205" y="506"/>
                  </a:lnTo>
                  <a:lnTo>
                    <a:pt x="203" y="493"/>
                  </a:lnTo>
                  <a:lnTo>
                    <a:pt x="201" y="478"/>
                  </a:lnTo>
                  <a:lnTo>
                    <a:pt x="200" y="464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5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4"/>
                  </a:lnTo>
                  <a:lnTo>
                    <a:pt x="219" y="342"/>
                  </a:lnTo>
                  <a:lnTo>
                    <a:pt x="224" y="330"/>
                  </a:lnTo>
                  <a:lnTo>
                    <a:pt x="230" y="319"/>
                  </a:lnTo>
                  <a:lnTo>
                    <a:pt x="236" y="307"/>
                  </a:lnTo>
                  <a:lnTo>
                    <a:pt x="242" y="297"/>
                  </a:lnTo>
                  <a:lnTo>
                    <a:pt x="249" y="285"/>
                  </a:lnTo>
                  <a:lnTo>
                    <a:pt x="257" y="275"/>
                  </a:lnTo>
                  <a:lnTo>
                    <a:pt x="265" y="265"/>
                  </a:lnTo>
                  <a:lnTo>
                    <a:pt x="272" y="255"/>
                  </a:lnTo>
                  <a:lnTo>
                    <a:pt x="281" y="246"/>
                  </a:lnTo>
                  <a:lnTo>
                    <a:pt x="290" y="239"/>
                  </a:lnTo>
                  <a:lnTo>
                    <a:pt x="300" y="230"/>
                  </a:lnTo>
                  <a:lnTo>
                    <a:pt x="309" y="223"/>
                  </a:lnTo>
                  <a:lnTo>
                    <a:pt x="319" y="215"/>
                  </a:lnTo>
                  <a:lnTo>
                    <a:pt x="330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4" y="193"/>
                  </a:lnTo>
                  <a:lnTo>
                    <a:pt x="375" y="188"/>
                  </a:lnTo>
                  <a:lnTo>
                    <a:pt x="387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4" y="177"/>
                  </a:lnTo>
                  <a:lnTo>
                    <a:pt x="436" y="176"/>
                  </a:lnTo>
                  <a:lnTo>
                    <a:pt x="450" y="176"/>
                  </a:lnTo>
                  <a:lnTo>
                    <a:pt x="468" y="176"/>
                  </a:lnTo>
                  <a:lnTo>
                    <a:pt x="486" y="177"/>
                  </a:lnTo>
                  <a:lnTo>
                    <a:pt x="502" y="180"/>
                  </a:lnTo>
                  <a:lnTo>
                    <a:pt x="518" y="182"/>
                  </a:lnTo>
                  <a:lnTo>
                    <a:pt x="534" y="185"/>
                  </a:lnTo>
                  <a:lnTo>
                    <a:pt x="548" y="190"/>
                  </a:lnTo>
                  <a:lnTo>
                    <a:pt x="563" y="194"/>
                  </a:lnTo>
                  <a:lnTo>
                    <a:pt x="576" y="200"/>
                  </a:lnTo>
                  <a:lnTo>
                    <a:pt x="589" y="205"/>
                  </a:lnTo>
                  <a:lnTo>
                    <a:pt x="603" y="212"/>
                  </a:lnTo>
                  <a:lnTo>
                    <a:pt x="615" y="219"/>
                  </a:lnTo>
                  <a:lnTo>
                    <a:pt x="627" y="226"/>
                  </a:lnTo>
                  <a:lnTo>
                    <a:pt x="653" y="244"/>
                  </a:lnTo>
                  <a:lnTo>
                    <a:pt x="665" y="254"/>
                  </a:lnTo>
                  <a:lnTo>
                    <a:pt x="678" y="264"/>
                  </a:lnTo>
                  <a:lnTo>
                    <a:pt x="798" y="119"/>
                  </a:lnTo>
                  <a:lnTo>
                    <a:pt x="781" y="105"/>
                  </a:lnTo>
                  <a:lnTo>
                    <a:pt x="763" y="92"/>
                  </a:lnTo>
                  <a:lnTo>
                    <a:pt x="746" y="79"/>
                  </a:lnTo>
                  <a:lnTo>
                    <a:pt x="728" y="68"/>
                  </a:lnTo>
                  <a:lnTo>
                    <a:pt x="710" y="57"/>
                  </a:lnTo>
                  <a:lnTo>
                    <a:pt x="691" y="47"/>
                  </a:lnTo>
                  <a:lnTo>
                    <a:pt x="672" y="38"/>
                  </a:lnTo>
                  <a:lnTo>
                    <a:pt x="652" y="30"/>
                  </a:lnTo>
                  <a:lnTo>
                    <a:pt x="631" y="24"/>
                  </a:lnTo>
                  <a:lnTo>
                    <a:pt x="609" y="17"/>
                  </a:lnTo>
                  <a:lnTo>
                    <a:pt x="586" y="11"/>
                  </a:lnTo>
                  <a:lnTo>
                    <a:pt x="563" y="8"/>
                  </a:lnTo>
                  <a:lnTo>
                    <a:pt x="550" y="6"/>
                  </a:lnTo>
                  <a:lnTo>
                    <a:pt x="538" y="5"/>
                  </a:lnTo>
                  <a:lnTo>
                    <a:pt x="512" y="1"/>
                  </a:lnTo>
                  <a:lnTo>
                    <a:pt x="484" y="0"/>
                  </a:lnTo>
                  <a:lnTo>
                    <a:pt x="457" y="0"/>
                  </a:lnTo>
                  <a:lnTo>
                    <a:pt x="432" y="0"/>
                  </a:lnTo>
                  <a:lnTo>
                    <a:pt x="420" y="1"/>
                  </a:lnTo>
                  <a:lnTo>
                    <a:pt x="407" y="2"/>
                  </a:lnTo>
                  <a:lnTo>
                    <a:pt x="384" y="5"/>
                  </a:lnTo>
                  <a:lnTo>
                    <a:pt x="361" y="9"/>
                  </a:lnTo>
                  <a:lnTo>
                    <a:pt x="338" y="14"/>
                  </a:lnTo>
                  <a:lnTo>
                    <a:pt x="316" y="20"/>
                  </a:lnTo>
                  <a:lnTo>
                    <a:pt x="295" y="27"/>
                  </a:lnTo>
                  <a:lnTo>
                    <a:pt x="274" y="35"/>
                  </a:lnTo>
                  <a:lnTo>
                    <a:pt x="253" y="45"/>
                  </a:lnTo>
                  <a:lnTo>
                    <a:pt x="243" y="49"/>
                  </a:lnTo>
                  <a:lnTo>
                    <a:pt x="233" y="54"/>
                  </a:lnTo>
                  <a:lnTo>
                    <a:pt x="214" y="65"/>
                  </a:lnTo>
                  <a:lnTo>
                    <a:pt x="195" y="77"/>
                  </a:lnTo>
                  <a:lnTo>
                    <a:pt x="178" y="89"/>
                  </a:lnTo>
                  <a:lnTo>
                    <a:pt x="161" y="103"/>
                  </a:lnTo>
                  <a:lnTo>
                    <a:pt x="145" y="117"/>
                  </a:lnTo>
                  <a:lnTo>
                    <a:pt x="136" y="124"/>
                  </a:lnTo>
                  <a:lnTo>
                    <a:pt x="130" y="132"/>
                  </a:lnTo>
                  <a:lnTo>
                    <a:pt x="114" y="147"/>
                  </a:lnTo>
                  <a:lnTo>
                    <a:pt x="101" y="164"/>
                  </a:lnTo>
                  <a:lnTo>
                    <a:pt x="87" y="181"/>
                  </a:lnTo>
                  <a:lnTo>
                    <a:pt x="75" y="198"/>
                  </a:lnTo>
                  <a:lnTo>
                    <a:pt x="63" y="216"/>
                  </a:lnTo>
                  <a:lnTo>
                    <a:pt x="53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3" y="337"/>
                  </a:lnTo>
                  <a:lnTo>
                    <a:pt x="9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6"/>
                  </a:lnTo>
                  <a:lnTo>
                    <a:pt x="2" y="499"/>
                  </a:lnTo>
                  <a:lnTo>
                    <a:pt x="5" y="522"/>
                  </a:lnTo>
                  <a:lnTo>
                    <a:pt x="8" y="545"/>
                  </a:lnTo>
                  <a:lnTo>
                    <a:pt x="13" y="566"/>
                  </a:lnTo>
                  <a:lnTo>
                    <a:pt x="16" y="577"/>
                  </a:lnTo>
                  <a:lnTo>
                    <a:pt x="19" y="588"/>
                  </a:lnTo>
                  <a:lnTo>
                    <a:pt x="22" y="598"/>
                  </a:lnTo>
                  <a:lnTo>
                    <a:pt x="26" y="610"/>
                  </a:lnTo>
                  <a:lnTo>
                    <a:pt x="34" y="630"/>
                  </a:lnTo>
                  <a:lnTo>
                    <a:pt x="41" y="650"/>
                  </a:lnTo>
                  <a:lnTo>
                    <a:pt x="51" y="669"/>
                  </a:lnTo>
                  <a:lnTo>
                    <a:pt x="61" y="687"/>
                  </a:lnTo>
                  <a:lnTo>
                    <a:pt x="73" y="705"/>
                  </a:lnTo>
                  <a:lnTo>
                    <a:pt x="85" y="723"/>
                  </a:lnTo>
                  <a:lnTo>
                    <a:pt x="98" y="740"/>
                  </a:lnTo>
                  <a:lnTo>
                    <a:pt x="112" y="755"/>
                  </a:lnTo>
                  <a:lnTo>
                    <a:pt x="127" y="771"/>
                  </a:lnTo>
                  <a:lnTo>
                    <a:pt x="142" y="786"/>
                  </a:lnTo>
                  <a:lnTo>
                    <a:pt x="159" y="799"/>
                  </a:lnTo>
                  <a:lnTo>
                    <a:pt x="175" y="812"/>
                  </a:lnTo>
                  <a:lnTo>
                    <a:pt x="193" y="824"/>
                  </a:lnTo>
                  <a:lnTo>
                    <a:pt x="212" y="836"/>
                  </a:lnTo>
                  <a:lnTo>
                    <a:pt x="221" y="841"/>
                  </a:lnTo>
                  <a:lnTo>
                    <a:pt x="231" y="847"/>
                  </a:lnTo>
                  <a:lnTo>
                    <a:pt x="251" y="856"/>
                  </a:lnTo>
                  <a:lnTo>
                    <a:pt x="271" y="865"/>
                  </a:lnTo>
                  <a:lnTo>
                    <a:pt x="292" y="872"/>
                  </a:lnTo>
                  <a:lnTo>
                    <a:pt x="315" y="879"/>
                  </a:lnTo>
                  <a:lnTo>
                    <a:pt x="326" y="882"/>
                  </a:lnTo>
                  <a:lnTo>
                    <a:pt x="337" y="885"/>
                  </a:lnTo>
                  <a:lnTo>
                    <a:pt x="359" y="889"/>
                  </a:lnTo>
                  <a:lnTo>
                    <a:pt x="372" y="891"/>
                  </a:lnTo>
                  <a:lnTo>
                    <a:pt x="383" y="894"/>
                  </a:lnTo>
                  <a:lnTo>
                    <a:pt x="407" y="896"/>
                  </a:lnTo>
                  <a:lnTo>
                    <a:pt x="432" y="898"/>
                  </a:lnTo>
                  <a:lnTo>
                    <a:pt x="458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" name="Freeform 10"/>
            <p:cNvSpPr>
              <a:spLocks noEditPoints="1"/>
            </p:cNvSpPr>
            <p:nvPr userDrawn="1"/>
          </p:nvSpPr>
          <p:spPr bwMode="auto">
            <a:xfrm>
              <a:off x="7546752" y="739884"/>
              <a:ext cx="133590" cy="152181"/>
            </a:xfrm>
            <a:custGeom>
              <a:avLst/>
              <a:gdLst>
                <a:gd name="T0" fmla="*/ 192 w 752"/>
                <a:gd name="T1" fmla="*/ 869 h 869"/>
                <a:gd name="T2" fmla="*/ 339 w 752"/>
                <a:gd name="T3" fmla="*/ 590 h 869"/>
                <a:gd name="T4" fmla="*/ 529 w 752"/>
                <a:gd name="T5" fmla="*/ 869 h 869"/>
                <a:gd name="T6" fmla="*/ 540 w 752"/>
                <a:gd name="T7" fmla="*/ 558 h 869"/>
                <a:gd name="T8" fmla="*/ 560 w 752"/>
                <a:gd name="T9" fmla="*/ 550 h 869"/>
                <a:gd name="T10" fmla="*/ 589 w 752"/>
                <a:gd name="T11" fmla="*/ 535 h 869"/>
                <a:gd name="T12" fmla="*/ 607 w 752"/>
                <a:gd name="T13" fmla="*/ 524 h 869"/>
                <a:gd name="T14" fmla="*/ 632 w 752"/>
                <a:gd name="T15" fmla="*/ 505 h 869"/>
                <a:gd name="T16" fmla="*/ 655 w 752"/>
                <a:gd name="T17" fmla="*/ 484 h 869"/>
                <a:gd name="T18" fmla="*/ 668 w 752"/>
                <a:gd name="T19" fmla="*/ 469 h 869"/>
                <a:gd name="T20" fmla="*/ 680 w 752"/>
                <a:gd name="T21" fmla="*/ 452 h 869"/>
                <a:gd name="T22" fmla="*/ 696 w 752"/>
                <a:gd name="T23" fmla="*/ 425 h 869"/>
                <a:gd name="T24" fmla="*/ 705 w 752"/>
                <a:gd name="T25" fmla="*/ 405 h 869"/>
                <a:gd name="T26" fmla="*/ 713 w 752"/>
                <a:gd name="T27" fmla="*/ 384 h 869"/>
                <a:gd name="T28" fmla="*/ 718 w 752"/>
                <a:gd name="T29" fmla="*/ 362 h 869"/>
                <a:gd name="T30" fmla="*/ 723 w 752"/>
                <a:gd name="T31" fmla="*/ 339 h 869"/>
                <a:gd name="T32" fmla="*/ 725 w 752"/>
                <a:gd name="T33" fmla="*/ 315 h 869"/>
                <a:gd name="T34" fmla="*/ 726 w 752"/>
                <a:gd name="T35" fmla="*/ 289 h 869"/>
                <a:gd name="T36" fmla="*/ 726 w 752"/>
                <a:gd name="T37" fmla="*/ 271 h 869"/>
                <a:gd name="T38" fmla="*/ 724 w 752"/>
                <a:gd name="T39" fmla="*/ 241 h 869"/>
                <a:gd name="T40" fmla="*/ 718 w 752"/>
                <a:gd name="T41" fmla="*/ 214 h 869"/>
                <a:gd name="T42" fmla="*/ 712 w 752"/>
                <a:gd name="T43" fmla="*/ 187 h 869"/>
                <a:gd name="T44" fmla="*/ 702 w 752"/>
                <a:gd name="T45" fmla="*/ 162 h 869"/>
                <a:gd name="T46" fmla="*/ 690 w 752"/>
                <a:gd name="T47" fmla="*/ 139 h 869"/>
                <a:gd name="T48" fmla="*/ 676 w 752"/>
                <a:gd name="T49" fmla="*/ 117 h 869"/>
                <a:gd name="T50" fmla="*/ 660 w 752"/>
                <a:gd name="T51" fmla="*/ 97 h 869"/>
                <a:gd name="T52" fmla="*/ 640 w 752"/>
                <a:gd name="T53" fmla="*/ 78 h 869"/>
                <a:gd name="T54" fmla="*/ 617 w 752"/>
                <a:gd name="T55" fmla="*/ 59 h 869"/>
                <a:gd name="T56" fmla="*/ 590 w 752"/>
                <a:gd name="T57" fmla="*/ 42 h 869"/>
                <a:gd name="T58" fmla="*/ 560 w 752"/>
                <a:gd name="T59" fmla="*/ 29 h 869"/>
                <a:gd name="T60" fmla="*/ 529 w 752"/>
                <a:gd name="T61" fmla="*/ 18 h 869"/>
                <a:gd name="T62" fmla="*/ 494 w 752"/>
                <a:gd name="T63" fmla="*/ 9 h 869"/>
                <a:gd name="T64" fmla="*/ 457 w 752"/>
                <a:gd name="T65" fmla="*/ 3 h 869"/>
                <a:gd name="T66" fmla="*/ 418 w 752"/>
                <a:gd name="T67" fmla="*/ 0 h 869"/>
                <a:gd name="T68" fmla="*/ 0 w 752"/>
                <a:gd name="T69" fmla="*/ 0 h 869"/>
                <a:gd name="T70" fmla="*/ 192 w 752"/>
                <a:gd name="T71" fmla="*/ 422 h 869"/>
                <a:gd name="T72" fmla="*/ 381 w 752"/>
                <a:gd name="T73" fmla="*/ 172 h 869"/>
                <a:gd name="T74" fmla="*/ 415 w 752"/>
                <a:gd name="T75" fmla="*/ 175 h 869"/>
                <a:gd name="T76" fmla="*/ 430 w 752"/>
                <a:gd name="T77" fmla="*/ 177 h 869"/>
                <a:gd name="T78" fmla="*/ 458 w 752"/>
                <a:gd name="T79" fmla="*/ 185 h 869"/>
                <a:gd name="T80" fmla="*/ 482 w 752"/>
                <a:gd name="T81" fmla="*/ 196 h 869"/>
                <a:gd name="T82" fmla="*/ 496 w 752"/>
                <a:gd name="T83" fmla="*/ 208 h 869"/>
                <a:gd name="T84" fmla="*/ 510 w 752"/>
                <a:gd name="T85" fmla="*/ 221 h 869"/>
                <a:gd name="T86" fmla="*/ 519 w 752"/>
                <a:gd name="T87" fmla="*/ 237 h 869"/>
                <a:gd name="T88" fmla="*/ 526 w 752"/>
                <a:gd name="T89" fmla="*/ 255 h 869"/>
                <a:gd name="T90" fmla="*/ 530 w 752"/>
                <a:gd name="T91" fmla="*/ 267 h 869"/>
                <a:gd name="T92" fmla="*/ 532 w 752"/>
                <a:gd name="T93" fmla="*/ 288 h 869"/>
                <a:gd name="T94" fmla="*/ 532 w 752"/>
                <a:gd name="T95" fmla="*/ 298 h 869"/>
                <a:gd name="T96" fmla="*/ 531 w 752"/>
                <a:gd name="T97" fmla="*/ 318 h 869"/>
                <a:gd name="T98" fmla="*/ 526 w 752"/>
                <a:gd name="T99" fmla="*/ 337 h 869"/>
                <a:gd name="T100" fmla="*/ 522 w 752"/>
                <a:gd name="T101" fmla="*/ 348 h 869"/>
                <a:gd name="T102" fmla="*/ 514 w 752"/>
                <a:gd name="T103" fmla="*/ 365 h 869"/>
                <a:gd name="T104" fmla="*/ 506 w 752"/>
                <a:gd name="T105" fmla="*/ 374 h 869"/>
                <a:gd name="T106" fmla="*/ 498 w 752"/>
                <a:gd name="T107" fmla="*/ 383 h 869"/>
                <a:gd name="T108" fmla="*/ 488 w 752"/>
                <a:gd name="T109" fmla="*/ 392 h 869"/>
                <a:gd name="T110" fmla="*/ 473 w 752"/>
                <a:gd name="T111" fmla="*/ 402 h 869"/>
                <a:gd name="T112" fmla="*/ 461 w 752"/>
                <a:gd name="T113" fmla="*/ 407 h 869"/>
                <a:gd name="T114" fmla="*/ 434 w 752"/>
                <a:gd name="T115" fmla="*/ 416 h 869"/>
                <a:gd name="T116" fmla="*/ 410 w 752"/>
                <a:gd name="T117" fmla="*/ 421 h 869"/>
                <a:gd name="T118" fmla="*/ 386 w 752"/>
                <a:gd name="T119" fmla="*/ 422 h 8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2"/>
                <a:gd name="T181" fmla="*/ 0 h 869"/>
                <a:gd name="T182" fmla="*/ 752 w 752"/>
                <a:gd name="T183" fmla="*/ 869 h 86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2" h="869">
                  <a:moveTo>
                    <a:pt x="0" y="869"/>
                  </a:moveTo>
                  <a:lnTo>
                    <a:pt x="192" y="869"/>
                  </a:lnTo>
                  <a:lnTo>
                    <a:pt x="192" y="590"/>
                  </a:lnTo>
                  <a:lnTo>
                    <a:pt x="339" y="590"/>
                  </a:lnTo>
                  <a:lnTo>
                    <a:pt x="342" y="590"/>
                  </a:lnTo>
                  <a:lnTo>
                    <a:pt x="529" y="869"/>
                  </a:lnTo>
                  <a:lnTo>
                    <a:pt x="752" y="869"/>
                  </a:lnTo>
                  <a:lnTo>
                    <a:pt x="540" y="558"/>
                  </a:lnTo>
                  <a:lnTo>
                    <a:pt x="550" y="554"/>
                  </a:lnTo>
                  <a:lnTo>
                    <a:pt x="560" y="550"/>
                  </a:lnTo>
                  <a:lnTo>
                    <a:pt x="579" y="540"/>
                  </a:lnTo>
                  <a:lnTo>
                    <a:pt x="589" y="535"/>
                  </a:lnTo>
                  <a:lnTo>
                    <a:pt x="598" y="530"/>
                  </a:lnTo>
                  <a:lnTo>
                    <a:pt x="607" y="524"/>
                  </a:lnTo>
                  <a:lnTo>
                    <a:pt x="616" y="519"/>
                  </a:lnTo>
                  <a:lnTo>
                    <a:pt x="632" y="505"/>
                  </a:lnTo>
                  <a:lnTo>
                    <a:pt x="647" y="492"/>
                  </a:lnTo>
                  <a:lnTo>
                    <a:pt x="655" y="484"/>
                  </a:lnTo>
                  <a:lnTo>
                    <a:pt x="661" y="476"/>
                  </a:lnTo>
                  <a:lnTo>
                    <a:pt x="668" y="469"/>
                  </a:lnTo>
                  <a:lnTo>
                    <a:pt x="675" y="461"/>
                  </a:lnTo>
                  <a:lnTo>
                    <a:pt x="680" y="452"/>
                  </a:lnTo>
                  <a:lnTo>
                    <a:pt x="686" y="443"/>
                  </a:lnTo>
                  <a:lnTo>
                    <a:pt x="696" y="425"/>
                  </a:lnTo>
                  <a:lnTo>
                    <a:pt x="700" y="415"/>
                  </a:lnTo>
                  <a:lnTo>
                    <a:pt x="705" y="405"/>
                  </a:lnTo>
                  <a:lnTo>
                    <a:pt x="709" y="395"/>
                  </a:lnTo>
                  <a:lnTo>
                    <a:pt x="713" y="384"/>
                  </a:lnTo>
                  <a:lnTo>
                    <a:pt x="716" y="373"/>
                  </a:lnTo>
                  <a:lnTo>
                    <a:pt x="718" y="362"/>
                  </a:lnTo>
                  <a:lnTo>
                    <a:pt x="721" y="351"/>
                  </a:lnTo>
                  <a:lnTo>
                    <a:pt x="723" y="339"/>
                  </a:lnTo>
                  <a:lnTo>
                    <a:pt x="724" y="327"/>
                  </a:lnTo>
                  <a:lnTo>
                    <a:pt x="725" y="315"/>
                  </a:lnTo>
                  <a:lnTo>
                    <a:pt x="726" y="302"/>
                  </a:lnTo>
                  <a:lnTo>
                    <a:pt x="726" y="289"/>
                  </a:lnTo>
                  <a:lnTo>
                    <a:pt x="726" y="286"/>
                  </a:lnTo>
                  <a:lnTo>
                    <a:pt x="726" y="271"/>
                  </a:lnTo>
                  <a:lnTo>
                    <a:pt x="725" y="256"/>
                  </a:lnTo>
                  <a:lnTo>
                    <a:pt x="724" y="241"/>
                  </a:lnTo>
                  <a:lnTo>
                    <a:pt x="722" y="228"/>
                  </a:lnTo>
                  <a:lnTo>
                    <a:pt x="718" y="214"/>
                  </a:lnTo>
                  <a:lnTo>
                    <a:pt x="715" y="200"/>
                  </a:lnTo>
                  <a:lnTo>
                    <a:pt x="712" y="187"/>
                  </a:lnTo>
                  <a:lnTo>
                    <a:pt x="707" y="175"/>
                  </a:lnTo>
                  <a:lnTo>
                    <a:pt x="702" y="162"/>
                  </a:lnTo>
                  <a:lnTo>
                    <a:pt x="696" y="150"/>
                  </a:lnTo>
                  <a:lnTo>
                    <a:pt x="690" y="139"/>
                  </a:lnTo>
                  <a:lnTo>
                    <a:pt x="684" y="128"/>
                  </a:lnTo>
                  <a:lnTo>
                    <a:pt x="676" y="117"/>
                  </a:lnTo>
                  <a:lnTo>
                    <a:pt x="668" y="107"/>
                  </a:lnTo>
                  <a:lnTo>
                    <a:pt x="660" y="97"/>
                  </a:lnTo>
                  <a:lnTo>
                    <a:pt x="651" y="88"/>
                  </a:lnTo>
                  <a:lnTo>
                    <a:pt x="640" y="78"/>
                  </a:lnTo>
                  <a:lnTo>
                    <a:pt x="629" y="68"/>
                  </a:lnTo>
                  <a:lnTo>
                    <a:pt x="617" y="59"/>
                  </a:lnTo>
                  <a:lnTo>
                    <a:pt x="603" y="50"/>
                  </a:lnTo>
                  <a:lnTo>
                    <a:pt x="590" y="42"/>
                  </a:lnTo>
                  <a:lnTo>
                    <a:pt x="575" y="35"/>
                  </a:lnTo>
                  <a:lnTo>
                    <a:pt x="560" y="29"/>
                  </a:lnTo>
                  <a:lnTo>
                    <a:pt x="544" y="22"/>
                  </a:lnTo>
                  <a:lnTo>
                    <a:pt x="529" y="18"/>
                  </a:lnTo>
                  <a:lnTo>
                    <a:pt x="512" y="12"/>
                  </a:lnTo>
                  <a:lnTo>
                    <a:pt x="494" y="9"/>
                  </a:lnTo>
                  <a:lnTo>
                    <a:pt x="476" y="5"/>
                  </a:lnTo>
                  <a:lnTo>
                    <a:pt x="457" y="3"/>
                  </a:lnTo>
                  <a:lnTo>
                    <a:pt x="438" y="1"/>
                  </a:lnTo>
                  <a:lnTo>
                    <a:pt x="418" y="0"/>
                  </a:lnTo>
                  <a:lnTo>
                    <a:pt x="398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22"/>
                  </a:moveTo>
                  <a:lnTo>
                    <a:pt x="192" y="172"/>
                  </a:lnTo>
                  <a:lnTo>
                    <a:pt x="381" y="172"/>
                  </a:lnTo>
                  <a:lnTo>
                    <a:pt x="399" y="172"/>
                  </a:lnTo>
                  <a:lnTo>
                    <a:pt x="415" y="175"/>
                  </a:lnTo>
                  <a:lnTo>
                    <a:pt x="423" y="176"/>
                  </a:lnTo>
                  <a:lnTo>
                    <a:pt x="430" y="177"/>
                  </a:lnTo>
                  <a:lnTo>
                    <a:pt x="445" y="180"/>
                  </a:lnTo>
                  <a:lnTo>
                    <a:pt x="458" y="185"/>
                  </a:lnTo>
                  <a:lnTo>
                    <a:pt x="471" y="190"/>
                  </a:lnTo>
                  <a:lnTo>
                    <a:pt x="482" y="196"/>
                  </a:lnTo>
                  <a:lnTo>
                    <a:pt x="492" y="204"/>
                  </a:lnTo>
                  <a:lnTo>
                    <a:pt x="496" y="208"/>
                  </a:lnTo>
                  <a:lnTo>
                    <a:pt x="501" y="211"/>
                  </a:lnTo>
                  <a:lnTo>
                    <a:pt x="510" y="221"/>
                  </a:lnTo>
                  <a:lnTo>
                    <a:pt x="516" y="231"/>
                  </a:lnTo>
                  <a:lnTo>
                    <a:pt x="519" y="237"/>
                  </a:lnTo>
                  <a:lnTo>
                    <a:pt x="522" y="243"/>
                  </a:lnTo>
                  <a:lnTo>
                    <a:pt x="526" y="255"/>
                  </a:lnTo>
                  <a:lnTo>
                    <a:pt x="528" y="260"/>
                  </a:lnTo>
                  <a:lnTo>
                    <a:pt x="530" y="267"/>
                  </a:lnTo>
                  <a:lnTo>
                    <a:pt x="532" y="282"/>
                  </a:lnTo>
                  <a:lnTo>
                    <a:pt x="532" y="288"/>
                  </a:lnTo>
                  <a:lnTo>
                    <a:pt x="532" y="296"/>
                  </a:lnTo>
                  <a:lnTo>
                    <a:pt x="532" y="298"/>
                  </a:lnTo>
                  <a:lnTo>
                    <a:pt x="532" y="313"/>
                  </a:lnTo>
                  <a:lnTo>
                    <a:pt x="531" y="318"/>
                  </a:lnTo>
                  <a:lnTo>
                    <a:pt x="530" y="325"/>
                  </a:lnTo>
                  <a:lnTo>
                    <a:pt x="526" y="337"/>
                  </a:lnTo>
                  <a:lnTo>
                    <a:pt x="524" y="343"/>
                  </a:lnTo>
                  <a:lnTo>
                    <a:pt x="522" y="348"/>
                  </a:lnTo>
                  <a:lnTo>
                    <a:pt x="517" y="359"/>
                  </a:lnTo>
                  <a:lnTo>
                    <a:pt x="514" y="365"/>
                  </a:lnTo>
                  <a:lnTo>
                    <a:pt x="511" y="370"/>
                  </a:lnTo>
                  <a:lnTo>
                    <a:pt x="506" y="374"/>
                  </a:lnTo>
                  <a:lnTo>
                    <a:pt x="503" y="380"/>
                  </a:lnTo>
                  <a:lnTo>
                    <a:pt x="498" y="383"/>
                  </a:lnTo>
                  <a:lnTo>
                    <a:pt x="494" y="387"/>
                  </a:lnTo>
                  <a:lnTo>
                    <a:pt x="488" y="392"/>
                  </a:lnTo>
                  <a:lnTo>
                    <a:pt x="484" y="395"/>
                  </a:lnTo>
                  <a:lnTo>
                    <a:pt x="473" y="402"/>
                  </a:lnTo>
                  <a:lnTo>
                    <a:pt x="467" y="405"/>
                  </a:lnTo>
                  <a:lnTo>
                    <a:pt x="461" y="407"/>
                  </a:lnTo>
                  <a:lnTo>
                    <a:pt x="448" y="413"/>
                  </a:lnTo>
                  <a:lnTo>
                    <a:pt x="434" y="416"/>
                  </a:lnTo>
                  <a:lnTo>
                    <a:pt x="418" y="420"/>
                  </a:lnTo>
                  <a:lnTo>
                    <a:pt x="410" y="421"/>
                  </a:lnTo>
                  <a:lnTo>
                    <a:pt x="403" y="421"/>
                  </a:lnTo>
                  <a:lnTo>
                    <a:pt x="386" y="422"/>
                  </a:lnTo>
                  <a:lnTo>
                    <a:pt x="192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 userDrawn="1"/>
          </p:nvSpPr>
          <p:spPr bwMode="auto">
            <a:xfrm>
              <a:off x="7701147" y="736600"/>
              <a:ext cx="163154" cy="158750"/>
            </a:xfrm>
            <a:custGeom>
              <a:avLst/>
              <a:gdLst>
                <a:gd name="T0" fmla="*/ 536 w 926"/>
                <a:gd name="T1" fmla="*/ 892 h 898"/>
                <a:gd name="T2" fmla="*/ 627 w 926"/>
                <a:gd name="T3" fmla="*/ 871 h 898"/>
                <a:gd name="T4" fmla="*/ 708 w 926"/>
                <a:gd name="T5" fmla="*/ 832 h 898"/>
                <a:gd name="T6" fmla="*/ 780 w 926"/>
                <a:gd name="T7" fmla="*/ 781 h 898"/>
                <a:gd name="T8" fmla="*/ 831 w 926"/>
                <a:gd name="T9" fmla="*/ 725 h 898"/>
                <a:gd name="T10" fmla="*/ 882 w 926"/>
                <a:gd name="T11" fmla="*/ 643 h 898"/>
                <a:gd name="T12" fmla="*/ 912 w 926"/>
                <a:gd name="T13" fmla="*/ 561 h 898"/>
                <a:gd name="T14" fmla="*/ 926 w 926"/>
                <a:gd name="T15" fmla="*/ 473 h 898"/>
                <a:gd name="T16" fmla="*/ 921 w 926"/>
                <a:gd name="T17" fmla="*/ 379 h 898"/>
                <a:gd name="T18" fmla="*/ 900 w 926"/>
                <a:gd name="T19" fmla="*/ 293 h 898"/>
                <a:gd name="T20" fmla="*/ 851 w 926"/>
                <a:gd name="T21" fmla="*/ 196 h 898"/>
                <a:gd name="T22" fmla="*/ 811 w 926"/>
                <a:gd name="T23" fmla="*/ 146 h 898"/>
                <a:gd name="T24" fmla="*/ 747 w 926"/>
                <a:gd name="T25" fmla="*/ 88 h 898"/>
                <a:gd name="T26" fmla="*/ 650 w 926"/>
                <a:gd name="T27" fmla="*/ 35 h 898"/>
                <a:gd name="T28" fmla="*/ 538 w 926"/>
                <a:gd name="T29" fmla="*/ 5 h 898"/>
                <a:gd name="T30" fmla="*/ 440 w 926"/>
                <a:gd name="T31" fmla="*/ 0 h 898"/>
                <a:gd name="T32" fmla="*/ 357 w 926"/>
                <a:gd name="T33" fmla="*/ 11 h 898"/>
                <a:gd name="T34" fmla="*/ 258 w 926"/>
                <a:gd name="T35" fmla="*/ 45 h 898"/>
                <a:gd name="T36" fmla="*/ 182 w 926"/>
                <a:gd name="T37" fmla="*/ 89 h 898"/>
                <a:gd name="T38" fmla="*/ 117 w 926"/>
                <a:gd name="T39" fmla="*/ 147 h 898"/>
                <a:gd name="T40" fmla="*/ 65 w 926"/>
                <a:gd name="T41" fmla="*/ 216 h 898"/>
                <a:gd name="T42" fmla="*/ 27 w 926"/>
                <a:gd name="T43" fmla="*/ 295 h 898"/>
                <a:gd name="T44" fmla="*/ 3 w 926"/>
                <a:gd name="T45" fmla="*/ 403 h 898"/>
                <a:gd name="T46" fmla="*/ 2 w 926"/>
                <a:gd name="T47" fmla="*/ 475 h 898"/>
                <a:gd name="T48" fmla="*/ 15 w 926"/>
                <a:gd name="T49" fmla="*/ 563 h 898"/>
                <a:gd name="T50" fmla="*/ 44 w 926"/>
                <a:gd name="T51" fmla="*/ 645 h 898"/>
                <a:gd name="T52" fmla="*/ 95 w 926"/>
                <a:gd name="T53" fmla="*/ 728 h 898"/>
                <a:gd name="T54" fmla="*/ 131 w 926"/>
                <a:gd name="T55" fmla="*/ 768 h 898"/>
                <a:gd name="T56" fmla="*/ 217 w 926"/>
                <a:gd name="T57" fmla="*/ 833 h 898"/>
                <a:gd name="T58" fmla="*/ 320 w 926"/>
                <a:gd name="T59" fmla="*/ 878 h 898"/>
                <a:gd name="T60" fmla="*/ 425 w 926"/>
                <a:gd name="T61" fmla="*/ 897 h 898"/>
                <a:gd name="T62" fmla="*/ 437 w 926"/>
                <a:gd name="T63" fmla="*/ 721 h 898"/>
                <a:gd name="T64" fmla="*/ 371 w 926"/>
                <a:gd name="T65" fmla="*/ 705 h 898"/>
                <a:gd name="T66" fmla="*/ 314 w 926"/>
                <a:gd name="T67" fmla="*/ 675 h 898"/>
                <a:gd name="T68" fmla="*/ 275 w 926"/>
                <a:gd name="T69" fmla="*/ 642 h 898"/>
                <a:gd name="T70" fmla="*/ 237 w 926"/>
                <a:gd name="T71" fmla="*/ 589 h 898"/>
                <a:gd name="T72" fmla="*/ 213 w 926"/>
                <a:gd name="T73" fmla="*/ 529 h 898"/>
                <a:gd name="T74" fmla="*/ 201 w 926"/>
                <a:gd name="T75" fmla="*/ 462 h 898"/>
                <a:gd name="T76" fmla="*/ 204 w 926"/>
                <a:gd name="T77" fmla="*/ 406 h 898"/>
                <a:gd name="T78" fmla="*/ 220 w 926"/>
                <a:gd name="T79" fmla="*/ 341 h 898"/>
                <a:gd name="T80" fmla="*/ 250 w 926"/>
                <a:gd name="T81" fmla="*/ 284 h 898"/>
                <a:gd name="T82" fmla="*/ 292 w 926"/>
                <a:gd name="T83" fmla="*/ 237 h 898"/>
                <a:gd name="T84" fmla="*/ 344 w 926"/>
                <a:gd name="T85" fmla="*/ 203 h 898"/>
                <a:gd name="T86" fmla="*/ 393 w 926"/>
                <a:gd name="T87" fmla="*/ 184 h 898"/>
                <a:gd name="T88" fmla="*/ 463 w 926"/>
                <a:gd name="T89" fmla="*/ 176 h 898"/>
                <a:gd name="T90" fmla="*/ 531 w 926"/>
                <a:gd name="T91" fmla="*/ 185 h 898"/>
                <a:gd name="T92" fmla="*/ 592 w 926"/>
                <a:gd name="T93" fmla="*/ 210 h 898"/>
                <a:gd name="T94" fmla="*/ 643 w 926"/>
                <a:gd name="T95" fmla="*/ 248 h 898"/>
                <a:gd name="T96" fmla="*/ 676 w 926"/>
                <a:gd name="T97" fmla="*/ 286 h 898"/>
                <a:gd name="T98" fmla="*/ 706 w 926"/>
                <a:gd name="T99" fmla="*/ 343 h 898"/>
                <a:gd name="T100" fmla="*/ 723 w 926"/>
                <a:gd name="T101" fmla="*/ 408 h 898"/>
                <a:gd name="T102" fmla="*/ 726 w 926"/>
                <a:gd name="T103" fmla="*/ 466 h 898"/>
                <a:gd name="T104" fmla="*/ 715 w 926"/>
                <a:gd name="T105" fmla="*/ 532 h 898"/>
                <a:gd name="T106" fmla="*/ 690 w 926"/>
                <a:gd name="T107" fmla="*/ 592 h 898"/>
                <a:gd name="T108" fmla="*/ 653 w 926"/>
                <a:gd name="T109" fmla="*/ 643 h 898"/>
                <a:gd name="T110" fmla="*/ 604 w 926"/>
                <a:gd name="T111" fmla="*/ 683 h 898"/>
                <a:gd name="T112" fmla="*/ 552 w 926"/>
                <a:gd name="T113" fmla="*/ 708 h 898"/>
                <a:gd name="T114" fmla="*/ 493 w 926"/>
                <a:gd name="T115" fmla="*/ 721 h 8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26"/>
                <a:gd name="T175" fmla="*/ 0 h 898"/>
                <a:gd name="T176" fmla="*/ 926 w 926"/>
                <a:gd name="T177" fmla="*/ 898 h 8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26" h="898">
                  <a:moveTo>
                    <a:pt x="463" y="898"/>
                  </a:moveTo>
                  <a:lnTo>
                    <a:pt x="487" y="898"/>
                  </a:lnTo>
                  <a:lnTo>
                    <a:pt x="499" y="897"/>
                  </a:lnTo>
                  <a:lnTo>
                    <a:pt x="512" y="896"/>
                  </a:lnTo>
                  <a:lnTo>
                    <a:pt x="536" y="892"/>
                  </a:lnTo>
                  <a:lnTo>
                    <a:pt x="560" y="889"/>
                  </a:lnTo>
                  <a:lnTo>
                    <a:pt x="571" y="887"/>
                  </a:lnTo>
                  <a:lnTo>
                    <a:pt x="582" y="884"/>
                  </a:lnTo>
                  <a:lnTo>
                    <a:pt x="604" y="878"/>
                  </a:lnTo>
                  <a:lnTo>
                    <a:pt x="627" y="871"/>
                  </a:lnTo>
                  <a:lnTo>
                    <a:pt x="648" y="862"/>
                  </a:lnTo>
                  <a:lnTo>
                    <a:pt x="669" y="853"/>
                  </a:lnTo>
                  <a:lnTo>
                    <a:pt x="689" y="843"/>
                  </a:lnTo>
                  <a:lnTo>
                    <a:pt x="699" y="838"/>
                  </a:lnTo>
                  <a:lnTo>
                    <a:pt x="708" y="832"/>
                  </a:lnTo>
                  <a:lnTo>
                    <a:pt x="727" y="821"/>
                  </a:lnTo>
                  <a:lnTo>
                    <a:pt x="745" y="809"/>
                  </a:lnTo>
                  <a:lnTo>
                    <a:pt x="763" y="796"/>
                  </a:lnTo>
                  <a:lnTo>
                    <a:pt x="771" y="788"/>
                  </a:lnTo>
                  <a:lnTo>
                    <a:pt x="780" y="781"/>
                  </a:lnTo>
                  <a:lnTo>
                    <a:pt x="795" y="767"/>
                  </a:lnTo>
                  <a:lnTo>
                    <a:pt x="810" y="751"/>
                  </a:lnTo>
                  <a:lnTo>
                    <a:pt x="817" y="742"/>
                  </a:lnTo>
                  <a:lnTo>
                    <a:pt x="824" y="734"/>
                  </a:lnTo>
                  <a:lnTo>
                    <a:pt x="831" y="725"/>
                  </a:lnTo>
                  <a:lnTo>
                    <a:pt x="838" y="718"/>
                  </a:lnTo>
                  <a:lnTo>
                    <a:pt x="850" y="700"/>
                  </a:lnTo>
                  <a:lnTo>
                    <a:pt x="862" y="681"/>
                  </a:lnTo>
                  <a:lnTo>
                    <a:pt x="872" y="663"/>
                  </a:lnTo>
                  <a:lnTo>
                    <a:pt x="882" y="643"/>
                  </a:lnTo>
                  <a:lnTo>
                    <a:pt x="891" y="623"/>
                  </a:lnTo>
                  <a:lnTo>
                    <a:pt x="896" y="613"/>
                  </a:lnTo>
                  <a:lnTo>
                    <a:pt x="899" y="603"/>
                  </a:lnTo>
                  <a:lnTo>
                    <a:pt x="907" y="582"/>
                  </a:lnTo>
                  <a:lnTo>
                    <a:pt x="912" y="561"/>
                  </a:lnTo>
                  <a:lnTo>
                    <a:pt x="917" y="539"/>
                  </a:lnTo>
                  <a:lnTo>
                    <a:pt x="921" y="517"/>
                  </a:lnTo>
                  <a:lnTo>
                    <a:pt x="923" y="495"/>
                  </a:lnTo>
                  <a:lnTo>
                    <a:pt x="925" y="484"/>
                  </a:lnTo>
                  <a:lnTo>
                    <a:pt x="926" y="473"/>
                  </a:lnTo>
                  <a:lnTo>
                    <a:pt x="926" y="449"/>
                  </a:lnTo>
                  <a:lnTo>
                    <a:pt x="926" y="447"/>
                  </a:lnTo>
                  <a:lnTo>
                    <a:pt x="926" y="423"/>
                  </a:lnTo>
                  <a:lnTo>
                    <a:pt x="923" y="401"/>
                  </a:lnTo>
                  <a:lnTo>
                    <a:pt x="921" y="379"/>
                  </a:lnTo>
                  <a:lnTo>
                    <a:pt x="917" y="357"/>
                  </a:lnTo>
                  <a:lnTo>
                    <a:pt x="912" y="334"/>
                  </a:lnTo>
                  <a:lnTo>
                    <a:pt x="910" y="324"/>
                  </a:lnTo>
                  <a:lnTo>
                    <a:pt x="907" y="313"/>
                  </a:lnTo>
                  <a:lnTo>
                    <a:pt x="900" y="293"/>
                  </a:lnTo>
                  <a:lnTo>
                    <a:pt x="892" y="272"/>
                  </a:lnTo>
                  <a:lnTo>
                    <a:pt x="883" y="253"/>
                  </a:lnTo>
                  <a:lnTo>
                    <a:pt x="873" y="233"/>
                  </a:lnTo>
                  <a:lnTo>
                    <a:pt x="862" y="215"/>
                  </a:lnTo>
                  <a:lnTo>
                    <a:pt x="851" y="196"/>
                  </a:lnTo>
                  <a:lnTo>
                    <a:pt x="839" y="180"/>
                  </a:lnTo>
                  <a:lnTo>
                    <a:pt x="832" y="171"/>
                  </a:lnTo>
                  <a:lnTo>
                    <a:pt x="825" y="162"/>
                  </a:lnTo>
                  <a:lnTo>
                    <a:pt x="819" y="154"/>
                  </a:lnTo>
                  <a:lnTo>
                    <a:pt x="811" y="146"/>
                  </a:lnTo>
                  <a:lnTo>
                    <a:pt x="804" y="138"/>
                  </a:lnTo>
                  <a:lnTo>
                    <a:pt x="796" y="131"/>
                  </a:lnTo>
                  <a:lnTo>
                    <a:pt x="781" y="116"/>
                  </a:lnTo>
                  <a:lnTo>
                    <a:pt x="764" y="102"/>
                  </a:lnTo>
                  <a:lnTo>
                    <a:pt x="747" y="88"/>
                  </a:lnTo>
                  <a:lnTo>
                    <a:pt x="728" y="76"/>
                  </a:lnTo>
                  <a:lnTo>
                    <a:pt x="710" y="65"/>
                  </a:lnTo>
                  <a:lnTo>
                    <a:pt x="690" y="54"/>
                  </a:lnTo>
                  <a:lnTo>
                    <a:pt x="671" y="44"/>
                  </a:lnTo>
                  <a:lnTo>
                    <a:pt x="650" y="35"/>
                  </a:lnTo>
                  <a:lnTo>
                    <a:pt x="629" y="27"/>
                  </a:lnTo>
                  <a:lnTo>
                    <a:pt x="607" y="20"/>
                  </a:lnTo>
                  <a:lnTo>
                    <a:pt x="584" y="14"/>
                  </a:lnTo>
                  <a:lnTo>
                    <a:pt x="562" y="9"/>
                  </a:lnTo>
                  <a:lnTo>
                    <a:pt x="538" y="5"/>
                  </a:lnTo>
                  <a:lnTo>
                    <a:pt x="514" y="2"/>
                  </a:lnTo>
                  <a:lnTo>
                    <a:pt x="502" y="1"/>
                  </a:lnTo>
                  <a:lnTo>
                    <a:pt x="489" y="0"/>
                  </a:lnTo>
                  <a:lnTo>
                    <a:pt x="465" y="0"/>
                  </a:lnTo>
                  <a:lnTo>
                    <a:pt x="440" y="0"/>
                  </a:lnTo>
                  <a:lnTo>
                    <a:pt x="428" y="1"/>
                  </a:lnTo>
                  <a:lnTo>
                    <a:pt x="416" y="2"/>
                  </a:lnTo>
                  <a:lnTo>
                    <a:pt x="391" y="5"/>
                  </a:lnTo>
                  <a:lnTo>
                    <a:pt x="368" y="9"/>
                  </a:lnTo>
                  <a:lnTo>
                    <a:pt x="357" y="11"/>
                  </a:lnTo>
                  <a:lnTo>
                    <a:pt x="344" y="14"/>
                  </a:lnTo>
                  <a:lnTo>
                    <a:pt x="322" y="20"/>
                  </a:lnTo>
                  <a:lnTo>
                    <a:pt x="301" y="27"/>
                  </a:lnTo>
                  <a:lnTo>
                    <a:pt x="280" y="35"/>
                  </a:lnTo>
                  <a:lnTo>
                    <a:pt x="258" y="45"/>
                  </a:lnTo>
                  <a:lnTo>
                    <a:pt x="238" y="54"/>
                  </a:lnTo>
                  <a:lnTo>
                    <a:pt x="228" y="59"/>
                  </a:lnTo>
                  <a:lnTo>
                    <a:pt x="219" y="65"/>
                  </a:lnTo>
                  <a:lnTo>
                    <a:pt x="200" y="77"/>
                  </a:lnTo>
                  <a:lnTo>
                    <a:pt x="182" y="89"/>
                  </a:lnTo>
                  <a:lnTo>
                    <a:pt x="165" y="103"/>
                  </a:lnTo>
                  <a:lnTo>
                    <a:pt x="156" y="109"/>
                  </a:lnTo>
                  <a:lnTo>
                    <a:pt x="148" y="117"/>
                  </a:lnTo>
                  <a:lnTo>
                    <a:pt x="132" y="132"/>
                  </a:lnTo>
                  <a:lnTo>
                    <a:pt x="117" y="147"/>
                  </a:lnTo>
                  <a:lnTo>
                    <a:pt x="103" y="164"/>
                  </a:lnTo>
                  <a:lnTo>
                    <a:pt x="96" y="172"/>
                  </a:lnTo>
                  <a:lnTo>
                    <a:pt x="90" y="181"/>
                  </a:lnTo>
                  <a:lnTo>
                    <a:pt x="76" y="198"/>
                  </a:lnTo>
                  <a:lnTo>
                    <a:pt x="65" y="216"/>
                  </a:lnTo>
                  <a:lnTo>
                    <a:pt x="54" y="235"/>
                  </a:lnTo>
                  <a:lnTo>
                    <a:pt x="45" y="254"/>
                  </a:lnTo>
                  <a:lnTo>
                    <a:pt x="36" y="274"/>
                  </a:lnTo>
                  <a:lnTo>
                    <a:pt x="32" y="284"/>
                  </a:lnTo>
                  <a:lnTo>
                    <a:pt x="27" y="295"/>
                  </a:lnTo>
                  <a:lnTo>
                    <a:pt x="21" y="315"/>
                  </a:lnTo>
                  <a:lnTo>
                    <a:pt x="15" y="337"/>
                  </a:lnTo>
                  <a:lnTo>
                    <a:pt x="9" y="359"/>
                  </a:lnTo>
                  <a:lnTo>
                    <a:pt x="6" y="381"/>
                  </a:lnTo>
                  <a:lnTo>
                    <a:pt x="3" y="403"/>
                  </a:lnTo>
                  <a:lnTo>
                    <a:pt x="3" y="415"/>
                  </a:lnTo>
                  <a:lnTo>
                    <a:pt x="2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2" y="475"/>
                  </a:lnTo>
                  <a:lnTo>
                    <a:pt x="3" y="497"/>
                  </a:lnTo>
                  <a:lnTo>
                    <a:pt x="6" y="519"/>
                  </a:lnTo>
                  <a:lnTo>
                    <a:pt x="7" y="530"/>
                  </a:lnTo>
                  <a:lnTo>
                    <a:pt x="9" y="542"/>
                  </a:lnTo>
                  <a:lnTo>
                    <a:pt x="15" y="563"/>
                  </a:lnTo>
                  <a:lnTo>
                    <a:pt x="17" y="574"/>
                  </a:lnTo>
                  <a:lnTo>
                    <a:pt x="21" y="584"/>
                  </a:lnTo>
                  <a:lnTo>
                    <a:pt x="27" y="605"/>
                  </a:lnTo>
                  <a:lnTo>
                    <a:pt x="35" y="625"/>
                  </a:lnTo>
                  <a:lnTo>
                    <a:pt x="44" y="645"/>
                  </a:lnTo>
                  <a:lnTo>
                    <a:pt x="54" y="664"/>
                  </a:lnTo>
                  <a:lnTo>
                    <a:pt x="64" y="683"/>
                  </a:lnTo>
                  <a:lnTo>
                    <a:pt x="76" y="701"/>
                  </a:lnTo>
                  <a:lnTo>
                    <a:pt x="89" y="719"/>
                  </a:lnTo>
                  <a:lnTo>
                    <a:pt x="95" y="728"/>
                  </a:lnTo>
                  <a:lnTo>
                    <a:pt x="102" y="735"/>
                  </a:lnTo>
                  <a:lnTo>
                    <a:pt x="109" y="744"/>
                  </a:lnTo>
                  <a:lnTo>
                    <a:pt x="115" y="752"/>
                  </a:lnTo>
                  <a:lnTo>
                    <a:pt x="123" y="760"/>
                  </a:lnTo>
                  <a:lnTo>
                    <a:pt x="131" y="768"/>
                  </a:lnTo>
                  <a:lnTo>
                    <a:pt x="147" y="782"/>
                  </a:lnTo>
                  <a:lnTo>
                    <a:pt x="163" y="797"/>
                  </a:lnTo>
                  <a:lnTo>
                    <a:pt x="180" y="810"/>
                  </a:lnTo>
                  <a:lnTo>
                    <a:pt x="198" y="822"/>
                  </a:lnTo>
                  <a:lnTo>
                    <a:pt x="217" y="833"/>
                  </a:lnTo>
                  <a:lnTo>
                    <a:pt x="236" y="845"/>
                  </a:lnTo>
                  <a:lnTo>
                    <a:pt x="256" y="855"/>
                  </a:lnTo>
                  <a:lnTo>
                    <a:pt x="277" y="863"/>
                  </a:lnTo>
                  <a:lnTo>
                    <a:pt x="298" y="871"/>
                  </a:lnTo>
                  <a:lnTo>
                    <a:pt x="320" y="878"/>
                  </a:lnTo>
                  <a:lnTo>
                    <a:pt x="342" y="885"/>
                  </a:lnTo>
                  <a:lnTo>
                    <a:pt x="365" y="889"/>
                  </a:lnTo>
                  <a:lnTo>
                    <a:pt x="389" y="894"/>
                  </a:lnTo>
                  <a:lnTo>
                    <a:pt x="412" y="896"/>
                  </a:lnTo>
                  <a:lnTo>
                    <a:pt x="425" y="897"/>
                  </a:lnTo>
                  <a:lnTo>
                    <a:pt x="437" y="898"/>
                  </a:lnTo>
                  <a:lnTo>
                    <a:pt x="463" y="898"/>
                  </a:lnTo>
                  <a:close/>
                  <a:moveTo>
                    <a:pt x="465" y="722"/>
                  </a:moveTo>
                  <a:lnTo>
                    <a:pt x="450" y="722"/>
                  </a:lnTo>
                  <a:lnTo>
                    <a:pt x="437" y="721"/>
                  </a:lnTo>
                  <a:lnTo>
                    <a:pt x="422" y="719"/>
                  </a:lnTo>
                  <a:lnTo>
                    <a:pt x="409" y="716"/>
                  </a:lnTo>
                  <a:lnTo>
                    <a:pt x="396" y="713"/>
                  </a:lnTo>
                  <a:lnTo>
                    <a:pt x="383" y="710"/>
                  </a:lnTo>
                  <a:lnTo>
                    <a:pt x="371" y="705"/>
                  </a:lnTo>
                  <a:lnTo>
                    <a:pt x="359" y="700"/>
                  </a:lnTo>
                  <a:lnTo>
                    <a:pt x="346" y="694"/>
                  </a:lnTo>
                  <a:lnTo>
                    <a:pt x="335" y="689"/>
                  </a:lnTo>
                  <a:lnTo>
                    <a:pt x="324" y="682"/>
                  </a:lnTo>
                  <a:lnTo>
                    <a:pt x="314" y="675"/>
                  </a:lnTo>
                  <a:lnTo>
                    <a:pt x="303" y="667"/>
                  </a:lnTo>
                  <a:lnTo>
                    <a:pt x="294" y="659"/>
                  </a:lnTo>
                  <a:lnTo>
                    <a:pt x="284" y="651"/>
                  </a:lnTo>
                  <a:lnTo>
                    <a:pt x="280" y="646"/>
                  </a:lnTo>
                  <a:lnTo>
                    <a:pt x="275" y="642"/>
                  </a:lnTo>
                  <a:lnTo>
                    <a:pt x="266" y="632"/>
                  </a:lnTo>
                  <a:lnTo>
                    <a:pt x="258" y="622"/>
                  </a:lnTo>
                  <a:lnTo>
                    <a:pt x="250" y="612"/>
                  </a:lnTo>
                  <a:lnTo>
                    <a:pt x="244" y="601"/>
                  </a:lnTo>
                  <a:lnTo>
                    <a:pt x="237" y="589"/>
                  </a:lnTo>
                  <a:lnTo>
                    <a:pt x="232" y="578"/>
                  </a:lnTo>
                  <a:lnTo>
                    <a:pt x="226" y="566"/>
                  </a:lnTo>
                  <a:lnTo>
                    <a:pt x="220" y="555"/>
                  </a:lnTo>
                  <a:lnTo>
                    <a:pt x="216" y="542"/>
                  </a:lnTo>
                  <a:lnTo>
                    <a:pt x="213" y="529"/>
                  </a:lnTo>
                  <a:lnTo>
                    <a:pt x="209" y="517"/>
                  </a:lnTo>
                  <a:lnTo>
                    <a:pt x="206" y="504"/>
                  </a:lnTo>
                  <a:lnTo>
                    <a:pt x="204" y="490"/>
                  </a:lnTo>
                  <a:lnTo>
                    <a:pt x="202" y="477"/>
                  </a:lnTo>
                  <a:lnTo>
                    <a:pt x="201" y="462"/>
                  </a:lnTo>
                  <a:lnTo>
                    <a:pt x="201" y="449"/>
                  </a:lnTo>
                  <a:lnTo>
                    <a:pt x="201" y="447"/>
                  </a:lnTo>
                  <a:lnTo>
                    <a:pt x="201" y="432"/>
                  </a:lnTo>
                  <a:lnTo>
                    <a:pt x="202" y="419"/>
                  </a:lnTo>
                  <a:lnTo>
                    <a:pt x="204" y="406"/>
                  </a:lnTo>
                  <a:lnTo>
                    <a:pt x="206" y="392"/>
                  </a:lnTo>
                  <a:lnTo>
                    <a:pt x="209" y="379"/>
                  </a:lnTo>
                  <a:lnTo>
                    <a:pt x="213" y="367"/>
                  </a:lnTo>
                  <a:lnTo>
                    <a:pt x="216" y="353"/>
                  </a:lnTo>
                  <a:lnTo>
                    <a:pt x="220" y="341"/>
                  </a:lnTo>
                  <a:lnTo>
                    <a:pt x="225" y="330"/>
                  </a:lnTo>
                  <a:lnTo>
                    <a:pt x="230" y="318"/>
                  </a:lnTo>
                  <a:lnTo>
                    <a:pt x="237" y="307"/>
                  </a:lnTo>
                  <a:lnTo>
                    <a:pt x="243" y="295"/>
                  </a:lnTo>
                  <a:lnTo>
                    <a:pt x="250" y="284"/>
                  </a:lnTo>
                  <a:lnTo>
                    <a:pt x="257" y="274"/>
                  </a:lnTo>
                  <a:lnTo>
                    <a:pt x="265" y="264"/>
                  </a:lnTo>
                  <a:lnTo>
                    <a:pt x="274" y="255"/>
                  </a:lnTo>
                  <a:lnTo>
                    <a:pt x="283" y="246"/>
                  </a:lnTo>
                  <a:lnTo>
                    <a:pt x="292" y="237"/>
                  </a:lnTo>
                  <a:lnTo>
                    <a:pt x="302" y="230"/>
                  </a:lnTo>
                  <a:lnTo>
                    <a:pt x="312" y="222"/>
                  </a:lnTo>
                  <a:lnTo>
                    <a:pt x="322" y="215"/>
                  </a:lnTo>
                  <a:lnTo>
                    <a:pt x="333" y="209"/>
                  </a:lnTo>
                  <a:lnTo>
                    <a:pt x="344" y="203"/>
                  </a:lnTo>
                  <a:lnTo>
                    <a:pt x="357" y="197"/>
                  </a:lnTo>
                  <a:lnTo>
                    <a:pt x="369" y="193"/>
                  </a:lnTo>
                  <a:lnTo>
                    <a:pt x="374" y="191"/>
                  </a:lnTo>
                  <a:lnTo>
                    <a:pt x="381" y="188"/>
                  </a:lnTo>
                  <a:lnTo>
                    <a:pt x="393" y="184"/>
                  </a:lnTo>
                  <a:lnTo>
                    <a:pt x="407" y="182"/>
                  </a:lnTo>
                  <a:lnTo>
                    <a:pt x="420" y="180"/>
                  </a:lnTo>
                  <a:lnTo>
                    <a:pt x="434" y="177"/>
                  </a:lnTo>
                  <a:lnTo>
                    <a:pt x="448" y="176"/>
                  </a:lnTo>
                  <a:lnTo>
                    <a:pt x="463" y="176"/>
                  </a:lnTo>
                  <a:lnTo>
                    <a:pt x="477" y="176"/>
                  </a:lnTo>
                  <a:lnTo>
                    <a:pt x="490" y="177"/>
                  </a:lnTo>
                  <a:lnTo>
                    <a:pt x="504" y="180"/>
                  </a:lnTo>
                  <a:lnTo>
                    <a:pt x="518" y="182"/>
                  </a:lnTo>
                  <a:lnTo>
                    <a:pt x="531" y="185"/>
                  </a:lnTo>
                  <a:lnTo>
                    <a:pt x="544" y="188"/>
                  </a:lnTo>
                  <a:lnTo>
                    <a:pt x="556" y="193"/>
                  </a:lnTo>
                  <a:lnTo>
                    <a:pt x="569" y="197"/>
                  </a:lnTo>
                  <a:lnTo>
                    <a:pt x="580" y="203"/>
                  </a:lnTo>
                  <a:lnTo>
                    <a:pt x="592" y="210"/>
                  </a:lnTo>
                  <a:lnTo>
                    <a:pt x="603" y="216"/>
                  </a:lnTo>
                  <a:lnTo>
                    <a:pt x="613" y="223"/>
                  </a:lnTo>
                  <a:lnTo>
                    <a:pt x="623" y="231"/>
                  </a:lnTo>
                  <a:lnTo>
                    <a:pt x="633" y="239"/>
                  </a:lnTo>
                  <a:lnTo>
                    <a:pt x="643" y="248"/>
                  </a:lnTo>
                  <a:lnTo>
                    <a:pt x="648" y="252"/>
                  </a:lnTo>
                  <a:lnTo>
                    <a:pt x="652" y="256"/>
                  </a:lnTo>
                  <a:lnTo>
                    <a:pt x="660" y="266"/>
                  </a:lnTo>
                  <a:lnTo>
                    <a:pt x="668" y="276"/>
                  </a:lnTo>
                  <a:lnTo>
                    <a:pt x="676" y="286"/>
                  </a:lnTo>
                  <a:lnTo>
                    <a:pt x="684" y="298"/>
                  </a:lnTo>
                  <a:lnTo>
                    <a:pt x="689" y="309"/>
                  </a:lnTo>
                  <a:lnTo>
                    <a:pt x="696" y="320"/>
                  </a:lnTo>
                  <a:lnTo>
                    <a:pt x="701" y="331"/>
                  </a:lnTo>
                  <a:lnTo>
                    <a:pt x="706" y="343"/>
                  </a:lnTo>
                  <a:lnTo>
                    <a:pt x="710" y="356"/>
                  </a:lnTo>
                  <a:lnTo>
                    <a:pt x="715" y="369"/>
                  </a:lnTo>
                  <a:lnTo>
                    <a:pt x="718" y="381"/>
                  </a:lnTo>
                  <a:lnTo>
                    <a:pt x="720" y="395"/>
                  </a:lnTo>
                  <a:lnTo>
                    <a:pt x="723" y="408"/>
                  </a:lnTo>
                  <a:lnTo>
                    <a:pt x="725" y="421"/>
                  </a:lnTo>
                  <a:lnTo>
                    <a:pt x="726" y="435"/>
                  </a:lnTo>
                  <a:lnTo>
                    <a:pt x="726" y="449"/>
                  </a:lnTo>
                  <a:lnTo>
                    <a:pt x="726" y="451"/>
                  </a:lnTo>
                  <a:lnTo>
                    <a:pt x="726" y="466"/>
                  </a:lnTo>
                  <a:lnTo>
                    <a:pt x="725" y="479"/>
                  </a:lnTo>
                  <a:lnTo>
                    <a:pt x="723" y="493"/>
                  </a:lnTo>
                  <a:lnTo>
                    <a:pt x="721" y="506"/>
                  </a:lnTo>
                  <a:lnTo>
                    <a:pt x="718" y="519"/>
                  </a:lnTo>
                  <a:lnTo>
                    <a:pt x="715" y="532"/>
                  </a:lnTo>
                  <a:lnTo>
                    <a:pt x="711" y="544"/>
                  </a:lnTo>
                  <a:lnTo>
                    <a:pt x="707" y="556"/>
                  </a:lnTo>
                  <a:lnTo>
                    <a:pt x="701" y="568"/>
                  </a:lnTo>
                  <a:lnTo>
                    <a:pt x="696" y="581"/>
                  </a:lnTo>
                  <a:lnTo>
                    <a:pt x="690" y="592"/>
                  </a:lnTo>
                  <a:lnTo>
                    <a:pt x="684" y="603"/>
                  </a:lnTo>
                  <a:lnTo>
                    <a:pt x="677" y="613"/>
                  </a:lnTo>
                  <a:lnTo>
                    <a:pt x="669" y="623"/>
                  </a:lnTo>
                  <a:lnTo>
                    <a:pt x="661" y="633"/>
                  </a:lnTo>
                  <a:lnTo>
                    <a:pt x="653" y="643"/>
                  </a:lnTo>
                  <a:lnTo>
                    <a:pt x="644" y="652"/>
                  </a:lnTo>
                  <a:lnTo>
                    <a:pt x="634" y="660"/>
                  </a:lnTo>
                  <a:lnTo>
                    <a:pt x="625" y="669"/>
                  </a:lnTo>
                  <a:lnTo>
                    <a:pt x="615" y="675"/>
                  </a:lnTo>
                  <a:lnTo>
                    <a:pt x="604" y="683"/>
                  </a:lnTo>
                  <a:lnTo>
                    <a:pt x="593" y="690"/>
                  </a:lnTo>
                  <a:lnTo>
                    <a:pt x="582" y="695"/>
                  </a:lnTo>
                  <a:lnTo>
                    <a:pt x="571" y="701"/>
                  </a:lnTo>
                  <a:lnTo>
                    <a:pt x="559" y="705"/>
                  </a:lnTo>
                  <a:lnTo>
                    <a:pt x="552" y="708"/>
                  </a:lnTo>
                  <a:lnTo>
                    <a:pt x="546" y="710"/>
                  </a:lnTo>
                  <a:lnTo>
                    <a:pt x="533" y="713"/>
                  </a:lnTo>
                  <a:lnTo>
                    <a:pt x="521" y="716"/>
                  </a:lnTo>
                  <a:lnTo>
                    <a:pt x="507" y="719"/>
                  </a:lnTo>
                  <a:lnTo>
                    <a:pt x="493" y="721"/>
                  </a:lnTo>
                  <a:lnTo>
                    <a:pt x="479" y="722"/>
                  </a:lnTo>
                  <a:lnTo>
                    <a:pt x="465" y="7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7896056" y="739884"/>
              <a:ext cx="133590" cy="155466"/>
            </a:xfrm>
            <a:custGeom>
              <a:avLst/>
              <a:gdLst>
                <a:gd name="T0" fmla="*/ 420 w 759"/>
                <a:gd name="T1" fmla="*/ 881 h 882"/>
                <a:gd name="T2" fmla="*/ 480 w 759"/>
                <a:gd name="T3" fmla="*/ 873 h 882"/>
                <a:gd name="T4" fmla="*/ 536 w 759"/>
                <a:gd name="T5" fmla="*/ 857 h 882"/>
                <a:gd name="T6" fmla="*/ 586 w 759"/>
                <a:gd name="T7" fmla="*/ 836 h 882"/>
                <a:gd name="T8" fmla="*/ 630 w 759"/>
                <a:gd name="T9" fmla="*/ 807 h 882"/>
                <a:gd name="T10" fmla="*/ 668 w 759"/>
                <a:gd name="T11" fmla="*/ 772 h 882"/>
                <a:gd name="T12" fmla="*/ 690 w 759"/>
                <a:gd name="T13" fmla="*/ 745 h 882"/>
                <a:gd name="T14" fmla="*/ 713 w 759"/>
                <a:gd name="T15" fmla="*/ 706 h 882"/>
                <a:gd name="T16" fmla="*/ 732 w 759"/>
                <a:gd name="T17" fmla="*/ 662 h 882"/>
                <a:gd name="T18" fmla="*/ 749 w 759"/>
                <a:gd name="T19" fmla="*/ 603 h 882"/>
                <a:gd name="T20" fmla="*/ 758 w 759"/>
                <a:gd name="T21" fmla="*/ 538 h 882"/>
                <a:gd name="T22" fmla="*/ 759 w 759"/>
                <a:gd name="T23" fmla="*/ 0 h 882"/>
                <a:gd name="T24" fmla="*/ 567 w 759"/>
                <a:gd name="T25" fmla="*/ 510 h 882"/>
                <a:gd name="T26" fmla="*/ 565 w 759"/>
                <a:gd name="T27" fmla="*/ 546 h 882"/>
                <a:gd name="T28" fmla="*/ 555 w 759"/>
                <a:gd name="T29" fmla="*/ 588 h 882"/>
                <a:gd name="T30" fmla="*/ 539 w 759"/>
                <a:gd name="T31" fmla="*/ 623 h 882"/>
                <a:gd name="T32" fmla="*/ 524 w 759"/>
                <a:gd name="T33" fmla="*/ 647 h 882"/>
                <a:gd name="T34" fmla="*/ 505 w 759"/>
                <a:gd name="T35" fmla="*/ 666 h 882"/>
                <a:gd name="T36" fmla="*/ 484 w 759"/>
                <a:gd name="T37" fmla="*/ 680 h 882"/>
                <a:gd name="T38" fmla="*/ 459 w 759"/>
                <a:gd name="T39" fmla="*/ 693 h 882"/>
                <a:gd name="T40" fmla="*/ 431 w 759"/>
                <a:gd name="T41" fmla="*/ 700 h 882"/>
                <a:gd name="T42" fmla="*/ 401 w 759"/>
                <a:gd name="T43" fmla="*/ 705 h 882"/>
                <a:gd name="T44" fmla="*/ 359 w 759"/>
                <a:gd name="T45" fmla="*/ 705 h 882"/>
                <a:gd name="T46" fmla="*/ 328 w 759"/>
                <a:gd name="T47" fmla="*/ 700 h 882"/>
                <a:gd name="T48" fmla="*/ 302 w 759"/>
                <a:gd name="T49" fmla="*/ 693 h 882"/>
                <a:gd name="T50" fmla="*/ 277 w 759"/>
                <a:gd name="T51" fmla="*/ 680 h 882"/>
                <a:gd name="T52" fmla="*/ 255 w 759"/>
                <a:gd name="T53" fmla="*/ 664 h 882"/>
                <a:gd name="T54" fmla="*/ 237 w 759"/>
                <a:gd name="T55" fmla="*/ 645 h 882"/>
                <a:gd name="T56" fmla="*/ 221 w 759"/>
                <a:gd name="T57" fmla="*/ 621 h 882"/>
                <a:gd name="T58" fmla="*/ 206 w 759"/>
                <a:gd name="T59" fmla="*/ 584 h 882"/>
                <a:gd name="T60" fmla="*/ 198 w 759"/>
                <a:gd name="T61" fmla="*/ 552 h 882"/>
                <a:gd name="T62" fmla="*/ 193 w 759"/>
                <a:gd name="T63" fmla="*/ 517 h 882"/>
                <a:gd name="T64" fmla="*/ 192 w 759"/>
                <a:gd name="T65" fmla="*/ 0 h 882"/>
                <a:gd name="T66" fmla="*/ 1 w 759"/>
                <a:gd name="T67" fmla="*/ 520 h 882"/>
                <a:gd name="T68" fmla="*/ 7 w 759"/>
                <a:gd name="T69" fmla="*/ 586 h 882"/>
                <a:gd name="T70" fmla="*/ 20 w 759"/>
                <a:gd name="T71" fmla="*/ 646 h 882"/>
                <a:gd name="T72" fmla="*/ 42 w 759"/>
                <a:gd name="T73" fmla="*/ 699 h 882"/>
                <a:gd name="T74" fmla="*/ 58 w 759"/>
                <a:gd name="T75" fmla="*/ 730 h 882"/>
                <a:gd name="T76" fmla="*/ 90 w 759"/>
                <a:gd name="T77" fmla="*/ 773 h 882"/>
                <a:gd name="T78" fmla="*/ 121 w 759"/>
                <a:gd name="T79" fmla="*/ 802 h 882"/>
                <a:gd name="T80" fmla="*/ 155 w 759"/>
                <a:gd name="T81" fmla="*/ 827 h 882"/>
                <a:gd name="T82" fmla="*/ 203 w 759"/>
                <a:gd name="T83" fmla="*/ 851 h 882"/>
                <a:gd name="T84" fmla="*/ 256 w 759"/>
                <a:gd name="T85" fmla="*/ 869 h 882"/>
                <a:gd name="T86" fmla="*/ 294 w 759"/>
                <a:gd name="T87" fmla="*/ 876 h 882"/>
                <a:gd name="T88" fmla="*/ 356 w 759"/>
                <a:gd name="T89" fmla="*/ 882 h 88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59"/>
                <a:gd name="T136" fmla="*/ 0 h 882"/>
                <a:gd name="T137" fmla="*/ 759 w 759"/>
                <a:gd name="T138" fmla="*/ 882 h 88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59" h="882">
                  <a:moveTo>
                    <a:pt x="378" y="882"/>
                  </a:moveTo>
                  <a:lnTo>
                    <a:pt x="399" y="882"/>
                  </a:lnTo>
                  <a:lnTo>
                    <a:pt x="420" y="881"/>
                  </a:lnTo>
                  <a:lnTo>
                    <a:pt x="441" y="879"/>
                  </a:lnTo>
                  <a:lnTo>
                    <a:pt x="461" y="876"/>
                  </a:lnTo>
                  <a:lnTo>
                    <a:pt x="480" y="873"/>
                  </a:lnTo>
                  <a:lnTo>
                    <a:pt x="499" y="869"/>
                  </a:lnTo>
                  <a:lnTo>
                    <a:pt x="518" y="863"/>
                  </a:lnTo>
                  <a:lnTo>
                    <a:pt x="536" y="857"/>
                  </a:lnTo>
                  <a:lnTo>
                    <a:pt x="553" y="851"/>
                  </a:lnTo>
                  <a:lnTo>
                    <a:pt x="569" y="844"/>
                  </a:lnTo>
                  <a:lnTo>
                    <a:pt x="586" y="836"/>
                  </a:lnTo>
                  <a:lnTo>
                    <a:pt x="601" y="827"/>
                  </a:lnTo>
                  <a:lnTo>
                    <a:pt x="615" y="817"/>
                  </a:lnTo>
                  <a:lnTo>
                    <a:pt x="630" y="807"/>
                  </a:lnTo>
                  <a:lnTo>
                    <a:pt x="643" y="796"/>
                  </a:lnTo>
                  <a:lnTo>
                    <a:pt x="657" y="785"/>
                  </a:lnTo>
                  <a:lnTo>
                    <a:pt x="668" y="772"/>
                  </a:lnTo>
                  <a:lnTo>
                    <a:pt x="680" y="758"/>
                  </a:lnTo>
                  <a:lnTo>
                    <a:pt x="684" y="752"/>
                  </a:lnTo>
                  <a:lnTo>
                    <a:pt x="690" y="745"/>
                  </a:lnTo>
                  <a:lnTo>
                    <a:pt x="700" y="729"/>
                  </a:lnTo>
                  <a:lnTo>
                    <a:pt x="709" y="714"/>
                  </a:lnTo>
                  <a:lnTo>
                    <a:pt x="713" y="706"/>
                  </a:lnTo>
                  <a:lnTo>
                    <a:pt x="718" y="697"/>
                  </a:lnTo>
                  <a:lnTo>
                    <a:pt x="726" y="680"/>
                  </a:lnTo>
                  <a:lnTo>
                    <a:pt x="732" y="662"/>
                  </a:lnTo>
                  <a:lnTo>
                    <a:pt x="739" y="644"/>
                  </a:lnTo>
                  <a:lnTo>
                    <a:pt x="744" y="623"/>
                  </a:lnTo>
                  <a:lnTo>
                    <a:pt x="749" y="603"/>
                  </a:lnTo>
                  <a:lnTo>
                    <a:pt x="753" y="582"/>
                  </a:lnTo>
                  <a:lnTo>
                    <a:pt x="756" y="560"/>
                  </a:lnTo>
                  <a:lnTo>
                    <a:pt x="758" y="538"/>
                  </a:lnTo>
                  <a:lnTo>
                    <a:pt x="759" y="514"/>
                  </a:lnTo>
                  <a:lnTo>
                    <a:pt x="759" y="490"/>
                  </a:lnTo>
                  <a:lnTo>
                    <a:pt x="759" y="0"/>
                  </a:lnTo>
                  <a:lnTo>
                    <a:pt x="568" y="0"/>
                  </a:lnTo>
                  <a:lnTo>
                    <a:pt x="568" y="498"/>
                  </a:lnTo>
                  <a:lnTo>
                    <a:pt x="567" y="510"/>
                  </a:lnTo>
                  <a:lnTo>
                    <a:pt x="567" y="522"/>
                  </a:lnTo>
                  <a:lnTo>
                    <a:pt x="566" y="534"/>
                  </a:lnTo>
                  <a:lnTo>
                    <a:pt x="565" y="546"/>
                  </a:lnTo>
                  <a:lnTo>
                    <a:pt x="561" y="568"/>
                  </a:lnTo>
                  <a:lnTo>
                    <a:pt x="558" y="578"/>
                  </a:lnTo>
                  <a:lnTo>
                    <a:pt x="555" y="588"/>
                  </a:lnTo>
                  <a:lnTo>
                    <a:pt x="548" y="607"/>
                  </a:lnTo>
                  <a:lnTo>
                    <a:pt x="544" y="616"/>
                  </a:lnTo>
                  <a:lnTo>
                    <a:pt x="539" y="623"/>
                  </a:lnTo>
                  <a:lnTo>
                    <a:pt x="535" y="631"/>
                  </a:lnTo>
                  <a:lnTo>
                    <a:pt x="529" y="639"/>
                  </a:lnTo>
                  <a:lnTo>
                    <a:pt x="524" y="647"/>
                  </a:lnTo>
                  <a:lnTo>
                    <a:pt x="518" y="654"/>
                  </a:lnTo>
                  <a:lnTo>
                    <a:pt x="511" y="659"/>
                  </a:lnTo>
                  <a:lnTo>
                    <a:pt x="505" y="666"/>
                  </a:lnTo>
                  <a:lnTo>
                    <a:pt x="498" y="671"/>
                  </a:lnTo>
                  <a:lnTo>
                    <a:pt x="491" y="676"/>
                  </a:lnTo>
                  <a:lnTo>
                    <a:pt x="484" y="680"/>
                  </a:lnTo>
                  <a:lnTo>
                    <a:pt x="476" y="685"/>
                  </a:lnTo>
                  <a:lnTo>
                    <a:pt x="467" y="689"/>
                  </a:lnTo>
                  <a:lnTo>
                    <a:pt x="459" y="693"/>
                  </a:lnTo>
                  <a:lnTo>
                    <a:pt x="450" y="696"/>
                  </a:lnTo>
                  <a:lnTo>
                    <a:pt x="441" y="698"/>
                  </a:lnTo>
                  <a:lnTo>
                    <a:pt x="431" y="700"/>
                  </a:lnTo>
                  <a:lnTo>
                    <a:pt x="422" y="703"/>
                  </a:lnTo>
                  <a:lnTo>
                    <a:pt x="412" y="704"/>
                  </a:lnTo>
                  <a:lnTo>
                    <a:pt x="401" y="705"/>
                  </a:lnTo>
                  <a:lnTo>
                    <a:pt x="391" y="706"/>
                  </a:lnTo>
                  <a:lnTo>
                    <a:pt x="380" y="706"/>
                  </a:lnTo>
                  <a:lnTo>
                    <a:pt x="359" y="705"/>
                  </a:lnTo>
                  <a:lnTo>
                    <a:pt x="348" y="704"/>
                  </a:lnTo>
                  <a:lnTo>
                    <a:pt x="338" y="703"/>
                  </a:lnTo>
                  <a:lnTo>
                    <a:pt x="328" y="700"/>
                  </a:lnTo>
                  <a:lnTo>
                    <a:pt x="319" y="698"/>
                  </a:lnTo>
                  <a:lnTo>
                    <a:pt x="311" y="695"/>
                  </a:lnTo>
                  <a:lnTo>
                    <a:pt x="302" y="693"/>
                  </a:lnTo>
                  <a:lnTo>
                    <a:pt x="293" y="688"/>
                  </a:lnTo>
                  <a:lnTo>
                    <a:pt x="285" y="685"/>
                  </a:lnTo>
                  <a:lnTo>
                    <a:pt x="277" y="680"/>
                  </a:lnTo>
                  <a:lnTo>
                    <a:pt x="269" y="675"/>
                  </a:lnTo>
                  <a:lnTo>
                    <a:pt x="263" y="670"/>
                  </a:lnTo>
                  <a:lnTo>
                    <a:pt x="255" y="664"/>
                  </a:lnTo>
                  <a:lnTo>
                    <a:pt x="248" y="658"/>
                  </a:lnTo>
                  <a:lnTo>
                    <a:pt x="242" y="651"/>
                  </a:lnTo>
                  <a:lnTo>
                    <a:pt x="237" y="645"/>
                  </a:lnTo>
                  <a:lnTo>
                    <a:pt x="231" y="637"/>
                  </a:lnTo>
                  <a:lnTo>
                    <a:pt x="226" y="629"/>
                  </a:lnTo>
                  <a:lnTo>
                    <a:pt x="221" y="621"/>
                  </a:lnTo>
                  <a:lnTo>
                    <a:pt x="212" y="603"/>
                  </a:lnTo>
                  <a:lnTo>
                    <a:pt x="209" y="595"/>
                  </a:lnTo>
                  <a:lnTo>
                    <a:pt x="206" y="584"/>
                  </a:lnTo>
                  <a:lnTo>
                    <a:pt x="202" y="574"/>
                  </a:lnTo>
                  <a:lnTo>
                    <a:pt x="200" y="563"/>
                  </a:lnTo>
                  <a:lnTo>
                    <a:pt x="198" y="552"/>
                  </a:lnTo>
                  <a:lnTo>
                    <a:pt x="196" y="541"/>
                  </a:lnTo>
                  <a:lnTo>
                    <a:pt x="194" y="529"/>
                  </a:lnTo>
                  <a:lnTo>
                    <a:pt x="193" y="517"/>
                  </a:lnTo>
                  <a:lnTo>
                    <a:pt x="192" y="504"/>
                  </a:lnTo>
                  <a:lnTo>
                    <a:pt x="192" y="491"/>
                  </a:lnTo>
                  <a:lnTo>
                    <a:pt x="192" y="0"/>
                  </a:lnTo>
                  <a:lnTo>
                    <a:pt x="0" y="0"/>
                  </a:lnTo>
                  <a:lnTo>
                    <a:pt x="0" y="496"/>
                  </a:lnTo>
                  <a:lnTo>
                    <a:pt x="1" y="520"/>
                  </a:lnTo>
                  <a:lnTo>
                    <a:pt x="3" y="542"/>
                  </a:lnTo>
                  <a:lnTo>
                    <a:pt x="5" y="564"/>
                  </a:lnTo>
                  <a:lnTo>
                    <a:pt x="7" y="586"/>
                  </a:lnTo>
                  <a:lnTo>
                    <a:pt x="11" y="607"/>
                  </a:lnTo>
                  <a:lnTo>
                    <a:pt x="16" y="627"/>
                  </a:lnTo>
                  <a:lnTo>
                    <a:pt x="20" y="646"/>
                  </a:lnTo>
                  <a:lnTo>
                    <a:pt x="27" y="665"/>
                  </a:lnTo>
                  <a:lnTo>
                    <a:pt x="34" y="681"/>
                  </a:lnTo>
                  <a:lnTo>
                    <a:pt x="42" y="699"/>
                  </a:lnTo>
                  <a:lnTo>
                    <a:pt x="45" y="707"/>
                  </a:lnTo>
                  <a:lnTo>
                    <a:pt x="49" y="715"/>
                  </a:lnTo>
                  <a:lnTo>
                    <a:pt x="58" y="730"/>
                  </a:lnTo>
                  <a:lnTo>
                    <a:pt x="68" y="745"/>
                  </a:lnTo>
                  <a:lnTo>
                    <a:pt x="78" y="759"/>
                  </a:lnTo>
                  <a:lnTo>
                    <a:pt x="90" y="773"/>
                  </a:lnTo>
                  <a:lnTo>
                    <a:pt x="102" y="785"/>
                  </a:lnTo>
                  <a:lnTo>
                    <a:pt x="114" y="796"/>
                  </a:lnTo>
                  <a:lnTo>
                    <a:pt x="121" y="802"/>
                  </a:lnTo>
                  <a:lnTo>
                    <a:pt x="128" y="807"/>
                  </a:lnTo>
                  <a:lnTo>
                    <a:pt x="141" y="817"/>
                  </a:lnTo>
                  <a:lnTo>
                    <a:pt x="155" y="827"/>
                  </a:lnTo>
                  <a:lnTo>
                    <a:pt x="171" y="836"/>
                  </a:lnTo>
                  <a:lnTo>
                    <a:pt x="187" y="844"/>
                  </a:lnTo>
                  <a:lnTo>
                    <a:pt x="203" y="851"/>
                  </a:lnTo>
                  <a:lnTo>
                    <a:pt x="220" y="857"/>
                  </a:lnTo>
                  <a:lnTo>
                    <a:pt x="238" y="863"/>
                  </a:lnTo>
                  <a:lnTo>
                    <a:pt x="256" y="869"/>
                  </a:lnTo>
                  <a:lnTo>
                    <a:pt x="275" y="872"/>
                  </a:lnTo>
                  <a:lnTo>
                    <a:pt x="285" y="874"/>
                  </a:lnTo>
                  <a:lnTo>
                    <a:pt x="294" y="876"/>
                  </a:lnTo>
                  <a:lnTo>
                    <a:pt x="314" y="879"/>
                  </a:lnTo>
                  <a:lnTo>
                    <a:pt x="335" y="881"/>
                  </a:lnTo>
                  <a:lnTo>
                    <a:pt x="356" y="882"/>
                  </a:lnTo>
                  <a:lnTo>
                    <a:pt x="378" y="8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8069065" y="739884"/>
              <a:ext cx="120450" cy="152181"/>
            </a:xfrm>
            <a:custGeom>
              <a:avLst/>
              <a:gdLst>
                <a:gd name="T0" fmla="*/ 191 w 688"/>
                <a:gd name="T1" fmla="*/ 869 h 869"/>
                <a:gd name="T2" fmla="*/ 337 w 688"/>
                <a:gd name="T3" fmla="*/ 608 h 869"/>
                <a:gd name="T4" fmla="*/ 373 w 688"/>
                <a:gd name="T5" fmla="*/ 607 h 869"/>
                <a:gd name="T6" fmla="*/ 408 w 688"/>
                <a:gd name="T7" fmla="*/ 602 h 869"/>
                <a:gd name="T8" fmla="*/ 442 w 688"/>
                <a:gd name="T9" fmla="*/ 597 h 869"/>
                <a:gd name="T10" fmla="*/ 474 w 688"/>
                <a:gd name="T11" fmla="*/ 588 h 869"/>
                <a:gd name="T12" fmla="*/ 498 w 688"/>
                <a:gd name="T13" fmla="*/ 580 h 869"/>
                <a:gd name="T14" fmla="*/ 520 w 688"/>
                <a:gd name="T15" fmla="*/ 571 h 869"/>
                <a:gd name="T16" fmla="*/ 548 w 688"/>
                <a:gd name="T17" fmla="*/ 557 h 869"/>
                <a:gd name="T18" fmla="*/ 574 w 688"/>
                <a:gd name="T19" fmla="*/ 540 h 869"/>
                <a:gd name="T20" fmla="*/ 597 w 688"/>
                <a:gd name="T21" fmla="*/ 521 h 869"/>
                <a:gd name="T22" fmla="*/ 619 w 688"/>
                <a:gd name="T23" fmla="*/ 499 h 869"/>
                <a:gd name="T24" fmla="*/ 638 w 688"/>
                <a:gd name="T25" fmla="*/ 475 h 869"/>
                <a:gd name="T26" fmla="*/ 646 w 688"/>
                <a:gd name="T27" fmla="*/ 462 h 869"/>
                <a:gd name="T28" fmla="*/ 661 w 688"/>
                <a:gd name="T29" fmla="*/ 435 h 869"/>
                <a:gd name="T30" fmla="*/ 673 w 688"/>
                <a:gd name="T31" fmla="*/ 405 h 869"/>
                <a:gd name="T32" fmla="*/ 682 w 688"/>
                <a:gd name="T33" fmla="*/ 373 h 869"/>
                <a:gd name="T34" fmla="*/ 686 w 688"/>
                <a:gd name="T35" fmla="*/ 339 h 869"/>
                <a:gd name="T36" fmla="*/ 688 w 688"/>
                <a:gd name="T37" fmla="*/ 303 h 869"/>
                <a:gd name="T38" fmla="*/ 688 w 688"/>
                <a:gd name="T39" fmla="*/ 284 h 869"/>
                <a:gd name="T40" fmla="*/ 685 w 688"/>
                <a:gd name="T41" fmla="*/ 251 h 869"/>
                <a:gd name="T42" fmla="*/ 680 w 688"/>
                <a:gd name="T43" fmla="*/ 221 h 869"/>
                <a:gd name="T44" fmla="*/ 671 w 688"/>
                <a:gd name="T45" fmla="*/ 192 h 869"/>
                <a:gd name="T46" fmla="*/ 659 w 688"/>
                <a:gd name="T47" fmla="*/ 165 h 869"/>
                <a:gd name="T48" fmla="*/ 646 w 688"/>
                <a:gd name="T49" fmla="*/ 139 h 869"/>
                <a:gd name="T50" fmla="*/ 629 w 688"/>
                <a:gd name="T51" fmla="*/ 116 h 869"/>
                <a:gd name="T52" fmla="*/ 610 w 688"/>
                <a:gd name="T53" fmla="*/ 93 h 869"/>
                <a:gd name="T54" fmla="*/ 589 w 688"/>
                <a:gd name="T55" fmla="*/ 73 h 869"/>
                <a:gd name="T56" fmla="*/ 565 w 688"/>
                <a:gd name="T57" fmla="*/ 55 h 869"/>
                <a:gd name="T58" fmla="*/ 539 w 688"/>
                <a:gd name="T59" fmla="*/ 41 h 869"/>
                <a:gd name="T60" fmla="*/ 510 w 688"/>
                <a:gd name="T61" fmla="*/ 28 h 869"/>
                <a:gd name="T62" fmla="*/ 480 w 688"/>
                <a:gd name="T63" fmla="*/ 16 h 869"/>
                <a:gd name="T64" fmla="*/ 446 w 688"/>
                <a:gd name="T65" fmla="*/ 9 h 869"/>
                <a:gd name="T66" fmla="*/ 412 w 688"/>
                <a:gd name="T67" fmla="*/ 3 h 869"/>
                <a:gd name="T68" fmla="*/ 394 w 688"/>
                <a:gd name="T69" fmla="*/ 1 h 869"/>
                <a:gd name="T70" fmla="*/ 356 w 688"/>
                <a:gd name="T71" fmla="*/ 0 h 869"/>
                <a:gd name="T72" fmla="*/ 0 w 688"/>
                <a:gd name="T73" fmla="*/ 869 h 869"/>
                <a:gd name="T74" fmla="*/ 191 w 688"/>
                <a:gd name="T75" fmla="*/ 172 h 869"/>
                <a:gd name="T76" fmla="*/ 357 w 688"/>
                <a:gd name="T77" fmla="*/ 172 h 869"/>
                <a:gd name="T78" fmla="*/ 389 w 688"/>
                <a:gd name="T79" fmla="*/ 177 h 869"/>
                <a:gd name="T80" fmla="*/ 417 w 688"/>
                <a:gd name="T81" fmla="*/ 186 h 869"/>
                <a:gd name="T82" fmla="*/ 431 w 688"/>
                <a:gd name="T83" fmla="*/ 191 h 869"/>
                <a:gd name="T84" fmla="*/ 453 w 688"/>
                <a:gd name="T85" fmla="*/ 206 h 869"/>
                <a:gd name="T86" fmla="*/ 466 w 688"/>
                <a:gd name="T87" fmla="*/ 219 h 869"/>
                <a:gd name="T88" fmla="*/ 478 w 688"/>
                <a:gd name="T89" fmla="*/ 235 h 869"/>
                <a:gd name="T90" fmla="*/ 489 w 688"/>
                <a:gd name="T91" fmla="*/ 259 h 869"/>
                <a:gd name="T92" fmla="*/ 492 w 688"/>
                <a:gd name="T93" fmla="*/ 274 h 869"/>
                <a:gd name="T94" fmla="*/ 494 w 688"/>
                <a:gd name="T95" fmla="*/ 288 h 869"/>
                <a:gd name="T96" fmla="*/ 494 w 688"/>
                <a:gd name="T97" fmla="*/ 304 h 869"/>
                <a:gd name="T98" fmla="*/ 494 w 688"/>
                <a:gd name="T99" fmla="*/ 319 h 869"/>
                <a:gd name="T100" fmla="*/ 489 w 688"/>
                <a:gd name="T101" fmla="*/ 346 h 869"/>
                <a:gd name="T102" fmla="*/ 479 w 688"/>
                <a:gd name="T103" fmla="*/ 370 h 869"/>
                <a:gd name="T104" fmla="*/ 472 w 688"/>
                <a:gd name="T105" fmla="*/ 381 h 869"/>
                <a:gd name="T106" fmla="*/ 464 w 688"/>
                <a:gd name="T107" fmla="*/ 391 h 869"/>
                <a:gd name="T108" fmla="*/ 455 w 688"/>
                <a:gd name="T109" fmla="*/ 400 h 869"/>
                <a:gd name="T110" fmla="*/ 444 w 688"/>
                <a:gd name="T111" fmla="*/ 408 h 869"/>
                <a:gd name="T112" fmla="*/ 433 w 688"/>
                <a:gd name="T113" fmla="*/ 415 h 869"/>
                <a:gd name="T114" fmla="*/ 414 w 688"/>
                <a:gd name="T115" fmla="*/ 425 h 869"/>
                <a:gd name="T116" fmla="*/ 393 w 688"/>
                <a:gd name="T117" fmla="*/ 432 h 869"/>
                <a:gd name="T118" fmla="*/ 360 w 688"/>
                <a:gd name="T119" fmla="*/ 437 h 869"/>
                <a:gd name="T120" fmla="*/ 342 w 688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8"/>
                <a:gd name="T184" fmla="*/ 0 h 869"/>
                <a:gd name="T185" fmla="*/ 688 w 688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8" h="869">
                  <a:moveTo>
                    <a:pt x="0" y="869"/>
                  </a:moveTo>
                  <a:lnTo>
                    <a:pt x="191" y="869"/>
                  </a:lnTo>
                  <a:lnTo>
                    <a:pt x="191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0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4" y="578"/>
                  </a:lnTo>
                  <a:lnTo>
                    <a:pt x="520" y="571"/>
                  </a:lnTo>
                  <a:lnTo>
                    <a:pt x="533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7" y="521"/>
                  </a:lnTo>
                  <a:lnTo>
                    <a:pt x="608" y="510"/>
                  </a:lnTo>
                  <a:lnTo>
                    <a:pt x="619" y="499"/>
                  </a:lnTo>
                  <a:lnTo>
                    <a:pt x="628" y="488"/>
                  </a:lnTo>
                  <a:lnTo>
                    <a:pt x="638" y="475"/>
                  </a:lnTo>
                  <a:lnTo>
                    <a:pt x="642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1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4" y="356"/>
                  </a:lnTo>
                  <a:lnTo>
                    <a:pt x="686" y="339"/>
                  </a:lnTo>
                  <a:lnTo>
                    <a:pt x="688" y="321"/>
                  </a:lnTo>
                  <a:lnTo>
                    <a:pt x="688" y="303"/>
                  </a:lnTo>
                  <a:lnTo>
                    <a:pt x="688" y="300"/>
                  </a:lnTo>
                  <a:lnTo>
                    <a:pt x="688" y="284"/>
                  </a:lnTo>
                  <a:lnTo>
                    <a:pt x="687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5" y="207"/>
                  </a:lnTo>
                  <a:lnTo>
                    <a:pt x="671" y="192"/>
                  </a:lnTo>
                  <a:lnTo>
                    <a:pt x="666" y="178"/>
                  </a:lnTo>
                  <a:lnTo>
                    <a:pt x="659" y="165"/>
                  </a:lnTo>
                  <a:lnTo>
                    <a:pt x="653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0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4" y="33"/>
                  </a:lnTo>
                  <a:lnTo>
                    <a:pt x="510" y="28"/>
                  </a:lnTo>
                  <a:lnTo>
                    <a:pt x="495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1" y="437"/>
                  </a:moveTo>
                  <a:lnTo>
                    <a:pt x="191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89" y="177"/>
                  </a:lnTo>
                  <a:lnTo>
                    <a:pt x="404" y="180"/>
                  </a:lnTo>
                  <a:lnTo>
                    <a:pt x="417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2" y="198"/>
                  </a:lnTo>
                  <a:lnTo>
                    <a:pt x="453" y="206"/>
                  </a:lnTo>
                  <a:lnTo>
                    <a:pt x="462" y="215"/>
                  </a:lnTo>
                  <a:lnTo>
                    <a:pt x="466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0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7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4" y="408"/>
                  </a:lnTo>
                  <a:lnTo>
                    <a:pt x="438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1" y="437"/>
                  </a:lnTo>
                  <a:lnTo>
                    <a:pt x="342" y="437"/>
                  </a:lnTo>
                  <a:lnTo>
                    <a:pt x="191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8234410" y="577850"/>
              <a:ext cx="133590" cy="158750"/>
            </a:xfrm>
            <a:custGeom>
              <a:avLst/>
              <a:gdLst>
                <a:gd name="T0" fmla="*/ 424 w 753"/>
                <a:gd name="T1" fmla="*/ 685 h 898"/>
                <a:gd name="T2" fmla="*/ 387 w 753"/>
                <a:gd name="T3" fmla="*/ 753 h 898"/>
                <a:gd name="T4" fmla="*/ 361 w 753"/>
                <a:gd name="T5" fmla="*/ 790 h 898"/>
                <a:gd name="T6" fmla="*/ 344 w 753"/>
                <a:gd name="T7" fmla="*/ 811 h 898"/>
                <a:gd name="T8" fmla="*/ 331 w 753"/>
                <a:gd name="T9" fmla="*/ 826 h 898"/>
                <a:gd name="T10" fmla="*/ 315 w 753"/>
                <a:gd name="T11" fmla="*/ 839 h 898"/>
                <a:gd name="T12" fmla="*/ 294 w 753"/>
                <a:gd name="T13" fmla="*/ 855 h 898"/>
                <a:gd name="T14" fmla="*/ 270 w 753"/>
                <a:gd name="T15" fmla="*/ 869 h 898"/>
                <a:gd name="T16" fmla="*/ 241 w 753"/>
                <a:gd name="T17" fmla="*/ 882 h 898"/>
                <a:gd name="T18" fmla="*/ 207 w 753"/>
                <a:gd name="T19" fmla="*/ 892 h 898"/>
                <a:gd name="T20" fmla="*/ 184 w 753"/>
                <a:gd name="T21" fmla="*/ 896 h 898"/>
                <a:gd name="T22" fmla="*/ 157 w 753"/>
                <a:gd name="T23" fmla="*/ 898 h 898"/>
                <a:gd name="T24" fmla="*/ 128 w 753"/>
                <a:gd name="T25" fmla="*/ 897 h 898"/>
                <a:gd name="T26" fmla="*/ 99 w 753"/>
                <a:gd name="T27" fmla="*/ 893 h 898"/>
                <a:gd name="T28" fmla="*/ 71 w 753"/>
                <a:gd name="T29" fmla="*/ 884 h 898"/>
                <a:gd name="T30" fmla="*/ 58 w 753"/>
                <a:gd name="T31" fmla="*/ 878 h 898"/>
                <a:gd name="T32" fmla="*/ 32 w 753"/>
                <a:gd name="T33" fmla="*/ 863 h 898"/>
                <a:gd name="T34" fmla="*/ 14 w 753"/>
                <a:gd name="T35" fmla="*/ 848 h 898"/>
                <a:gd name="T36" fmla="*/ 4 w 753"/>
                <a:gd name="T37" fmla="*/ 837 h 898"/>
                <a:gd name="T38" fmla="*/ 329 w 753"/>
                <a:gd name="T39" fmla="*/ 212 h 898"/>
                <a:gd name="T40" fmla="*/ 382 w 753"/>
                <a:gd name="T41" fmla="*/ 120 h 898"/>
                <a:gd name="T42" fmla="*/ 399 w 753"/>
                <a:gd name="T43" fmla="*/ 97 h 898"/>
                <a:gd name="T44" fmla="*/ 417 w 753"/>
                <a:gd name="T45" fmla="*/ 77 h 898"/>
                <a:gd name="T46" fmla="*/ 427 w 753"/>
                <a:gd name="T47" fmla="*/ 67 h 898"/>
                <a:gd name="T48" fmla="*/ 447 w 753"/>
                <a:gd name="T49" fmla="*/ 51 h 898"/>
                <a:gd name="T50" fmla="*/ 471 w 753"/>
                <a:gd name="T51" fmla="*/ 36 h 898"/>
                <a:gd name="T52" fmla="*/ 497 w 753"/>
                <a:gd name="T53" fmla="*/ 23 h 898"/>
                <a:gd name="T54" fmla="*/ 529 w 753"/>
                <a:gd name="T55" fmla="*/ 12 h 898"/>
                <a:gd name="T56" fmla="*/ 556 w 753"/>
                <a:gd name="T57" fmla="*/ 4 h 898"/>
                <a:gd name="T58" fmla="*/ 582 w 753"/>
                <a:gd name="T59" fmla="*/ 0 h 898"/>
                <a:gd name="T60" fmla="*/ 610 w 753"/>
                <a:gd name="T61" fmla="*/ 0 h 898"/>
                <a:gd name="T62" fmla="*/ 639 w 753"/>
                <a:gd name="T63" fmla="*/ 3 h 898"/>
                <a:gd name="T64" fmla="*/ 668 w 753"/>
                <a:gd name="T65" fmla="*/ 9 h 898"/>
                <a:gd name="T66" fmla="*/ 688 w 753"/>
                <a:gd name="T67" fmla="*/ 17 h 898"/>
                <a:gd name="T68" fmla="*/ 708 w 753"/>
                <a:gd name="T69" fmla="*/ 27 h 898"/>
                <a:gd name="T70" fmla="*/ 733 w 753"/>
                <a:gd name="T71" fmla="*/ 45 h 898"/>
                <a:gd name="T72" fmla="*/ 743 w 753"/>
                <a:gd name="T73" fmla="*/ 55 h 89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53"/>
                <a:gd name="T112" fmla="*/ 0 h 898"/>
                <a:gd name="T113" fmla="*/ 753 w 753"/>
                <a:gd name="T114" fmla="*/ 898 h 89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53" h="898">
                  <a:moveTo>
                    <a:pt x="753" y="67"/>
                  </a:moveTo>
                  <a:lnTo>
                    <a:pt x="424" y="685"/>
                  </a:lnTo>
                  <a:lnTo>
                    <a:pt x="402" y="724"/>
                  </a:lnTo>
                  <a:lnTo>
                    <a:pt x="387" y="753"/>
                  </a:lnTo>
                  <a:lnTo>
                    <a:pt x="370" y="778"/>
                  </a:lnTo>
                  <a:lnTo>
                    <a:pt x="361" y="790"/>
                  </a:lnTo>
                  <a:lnTo>
                    <a:pt x="353" y="801"/>
                  </a:lnTo>
                  <a:lnTo>
                    <a:pt x="344" y="811"/>
                  </a:lnTo>
                  <a:lnTo>
                    <a:pt x="336" y="821"/>
                  </a:lnTo>
                  <a:lnTo>
                    <a:pt x="331" y="826"/>
                  </a:lnTo>
                  <a:lnTo>
                    <a:pt x="325" y="830"/>
                  </a:lnTo>
                  <a:lnTo>
                    <a:pt x="315" y="839"/>
                  </a:lnTo>
                  <a:lnTo>
                    <a:pt x="305" y="847"/>
                  </a:lnTo>
                  <a:lnTo>
                    <a:pt x="294" y="855"/>
                  </a:lnTo>
                  <a:lnTo>
                    <a:pt x="282" y="863"/>
                  </a:lnTo>
                  <a:lnTo>
                    <a:pt x="270" y="869"/>
                  </a:lnTo>
                  <a:lnTo>
                    <a:pt x="255" y="875"/>
                  </a:lnTo>
                  <a:lnTo>
                    <a:pt x="241" y="882"/>
                  </a:lnTo>
                  <a:lnTo>
                    <a:pt x="224" y="886"/>
                  </a:lnTo>
                  <a:lnTo>
                    <a:pt x="207" y="892"/>
                  </a:lnTo>
                  <a:lnTo>
                    <a:pt x="196" y="894"/>
                  </a:lnTo>
                  <a:lnTo>
                    <a:pt x="184" y="896"/>
                  </a:lnTo>
                  <a:lnTo>
                    <a:pt x="170" y="897"/>
                  </a:lnTo>
                  <a:lnTo>
                    <a:pt x="157" y="898"/>
                  </a:lnTo>
                  <a:lnTo>
                    <a:pt x="142" y="898"/>
                  </a:lnTo>
                  <a:lnTo>
                    <a:pt x="128" y="897"/>
                  </a:lnTo>
                  <a:lnTo>
                    <a:pt x="113" y="895"/>
                  </a:lnTo>
                  <a:lnTo>
                    <a:pt x="99" y="893"/>
                  </a:lnTo>
                  <a:lnTo>
                    <a:pt x="86" y="888"/>
                  </a:lnTo>
                  <a:lnTo>
                    <a:pt x="71" y="884"/>
                  </a:lnTo>
                  <a:lnTo>
                    <a:pt x="64" y="882"/>
                  </a:lnTo>
                  <a:lnTo>
                    <a:pt x="58" y="878"/>
                  </a:lnTo>
                  <a:lnTo>
                    <a:pt x="44" y="871"/>
                  </a:lnTo>
                  <a:lnTo>
                    <a:pt x="32" y="863"/>
                  </a:lnTo>
                  <a:lnTo>
                    <a:pt x="20" y="854"/>
                  </a:lnTo>
                  <a:lnTo>
                    <a:pt x="14" y="848"/>
                  </a:lnTo>
                  <a:lnTo>
                    <a:pt x="10" y="843"/>
                  </a:lnTo>
                  <a:lnTo>
                    <a:pt x="4" y="837"/>
                  </a:lnTo>
                  <a:lnTo>
                    <a:pt x="0" y="830"/>
                  </a:lnTo>
                  <a:lnTo>
                    <a:pt x="329" y="212"/>
                  </a:lnTo>
                  <a:lnTo>
                    <a:pt x="366" y="145"/>
                  </a:lnTo>
                  <a:lnTo>
                    <a:pt x="382" y="120"/>
                  </a:lnTo>
                  <a:lnTo>
                    <a:pt x="391" y="109"/>
                  </a:lnTo>
                  <a:lnTo>
                    <a:pt x="399" y="97"/>
                  </a:lnTo>
                  <a:lnTo>
                    <a:pt x="408" y="86"/>
                  </a:lnTo>
                  <a:lnTo>
                    <a:pt x="417" y="77"/>
                  </a:lnTo>
                  <a:lnTo>
                    <a:pt x="423" y="72"/>
                  </a:lnTo>
                  <a:lnTo>
                    <a:pt x="427" y="67"/>
                  </a:lnTo>
                  <a:lnTo>
                    <a:pt x="437" y="58"/>
                  </a:lnTo>
                  <a:lnTo>
                    <a:pt x="447" y="51"/>
                  </a:lnTo>
                  <a:lnTo>
                    <a:pt x="458" y="43"/>
                  </a:lnTo>
                  <a:lnTo>
                    <a:pt x="471" y="36"/>
                  </a:lnTo>
                  <a:lnTo>
                    <a:pt x="483" y="29"/>
                  </a:lnTo>
                  <a:lnTo>
                    <a:pt x="497" y="23"/>
                  </a:lnTo>
                  <a:lnTo>
                    <a:pt x="512" y="17"/>
                  </a:lnTo>
                  <a:lnTo>
                    <a:pt x="529" y="12"/>
                  </a:lnTo>
                  <a:lnTo>
                    <a:pt x="545" y="6"/>
                  </a:lnTo>
                  <a:lnTo>
                    <a:pt x="556" y="4"/>
                  </a:lnTo>
                  <a:lnTo>
                    <a:pt x="569" y="2"/>
                  </a:lnTo>
                  <a:lnTo>
                    <a:pt x="582" y="0"/>
                  </a:lnTo>
                  <a:lnTo>
                    <a:pt x="596" y="0"/>
                  </a:lnTo>
                  <a:lnTo>
                    <a:pt x="610" y="0"/>
                  </a:lnTo>
                  <a:lnTo>
                    <a:pt x="625" y="0"/>
                  </a:lnTo>
                  <a:lnTo>
                    <a:pt x="639" y="3"/>
                  </a:lnTo>
                  <a:lnTo>
                    <a:pt x="654" y="6"/>
                  </a:lnTo>
                  <a:lnTo>
                    <a:pt x="668" y="9"/>
                  </a:lnTo>
                  <a:lnTo>
                    <a:pt x="681" y="14"/>
                  </a:lnTo>
                  <a:lnTo>
                    <a:pt x="688" y="17"/>
                  </a:lnTo>
                  <a:lnTo>
                    <a:pt x="695" y="19"/>
                  </a:lnTo>
                  <a:lnTo>
                    <a:pt x="708" y="27"/>
                  </a:lnTo>
                  <a:lnTo>
                    <a:pt x="721" y="35"/>
                  </a:lnTo>
                  <a:lnTo>
                    <a:pt x="733" y="45"/>
                  </a:lnTo>
                  <a:lnTo>
                    <a:pt x="738" y="49"/>
                  </a:lnTo>
                  <a:lnTo>
                    <a:pt x="743" y="55"/>
                  </a:lnTo>
                  <a:lnTo>
                    <a:pt x="753" y="67"/>
                  </a:lnTo>
                  <a:close/>
                </a:path>
              </a:pathLst>
            </a:custGeom>
            <a:solidFill>
              <a:srgbClr val="C53E2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8326389" y="577850"/>
              <a:ext cx="13359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4 w 753"/>
                <a:gd name="T7" fmla="*/ 802 h 899"/>
                <a:gd name="T8" fmla="*/ 336 w 753"/>
                <a:gd name="T9" fmla="*/ 822 h 899"/>
                <a:gd name="T10" fmla="*/ 316 w 753"/>
                <a:gd name="T11" fmla="*/ 840 h 899"/>
                <a:gd name="T12" fmla="*/ 295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5 w 753"/>
                <a:gd name="T31" fmla="*/ 889 h 899"/>
                <a:gd name="T32" fmla="*/ 71 w 753"/>
                <a:gd name="T33" fmla="*/ 885 h 899"/>
                <a:gd name="T34" fmla="*/ 45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9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6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2 w 753"/>
                <a:gd name="T73" fmla="*/ 15 h 899"/>
                <a:gd name="T74" fmla="*/ 709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5" y="889"/>
                  </a:lnTo>
                  <a:lnTo>
                    <a:pt x="71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6642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8418369" y="577850"/>
              <a:ext cx="133590" cy="158750"/>
            </a:xfrm>
            <a:custGeom>
              <a:avLst/>
              <a:gdLst>
                <a:gd name="T0" fmla="*/ 754 w 754"/>
                <a:gd name="T1" fmla="*/ 68 h 899"/>
                <a:gd name="T2" fmla="*/ 424 w 754"/>
                <a:gd name="T3" fmla="*/ 686 h 899"/>
                <a:gd name="T4" fmla="*/ 387 w 754"/>
                <a:gd name="T5" fmla="*/ 753 h 899"/>
                <a:gd name="T6" fmla="*/ 354 w 754"/>
                <a:gd name="T7" fmla="*/ 802 h 899"/>
                <a:gd name="T8" fmla="*/ 336 w 754"/>
                <a:gd name="T9" fmla="*/ 822 h 899"/>
                <a:gd name="T10" fmla="*/ 316 w 754"/>
                <a:gd name="T11" fmla="*/ 840 h 899"/>
                <a:gd name="T12" fmla="*/ 295 w 754"/>
                <a:gd name="T13" fmla="*/ 856 h 899"/>
                <a:gd name="T14" fmla="*/ 283 w 754"/>
                <a:gd name="T15" fmla="*/ 864 h 899"/>
                <a:gd name="T16" fmla="*/ 269 w 754"/>
                <a:gd name="T17" fmla="*/ 870 h 899"/>
                <a:gd name="T18" fmla="*/ 241 w 754"/>
                <a:gd name="T19" fmla="*/ 881 h 899"/>
                <a:gd name="T20" fmla="*/ 208 w 754"/>
                <a:gd name="T21" fmla="*/ 893 h 899"/>
                <a:gd name="T22" fmla="*/ 184 w 754"/>
                <a:gd name="T23" fmla="*/ 897 h 899"/>
                <a:gd name="T24" fmla="*/ 158 w 754"/>
                <a:gd name="T25" fmla="*/ 899 h 899"/>
                <a:gd name="T26" fmla="*/ 129 w 754"/>
                <a:gd name="T27" fmla="*/ 898 h 899"/>
                <a:gd name="T28" fmla="*/ 100 w 754"/>
                <a:gd name="T29" fmla="*/ 894 h 899"/>
                <a:gd name="T30" fmla="*/ 85 w 754"/>
                <a:gd name="T31" fmla="*/ 889 h 899"/>
                <a:gd name="T32" fmla="*/ 72 w 754"/>
                <a:gd name="T33" fmla="*/ 885 h 899"/>
                <a:gd name="T34" fmla="*/ 45 w 754"/>
                <a:gd name="T35" fmla="*/ 872 h 899"/>
                <a:gd name="T36" fmla="*/ 20 w 754"/>
                <a:gd name="T37" fmla="*/ 855 h 899"/>
                <a:gd name="T38" fmla="*/ 10 w 754"/>
                <a:gd name="T39" fmla="*/ 844 h 899"/>
                <a:gd name="T40" fmla="*/ 0 w 754"/>
                <a:gd name="T41" fmla="*/ 831 h 899"/>
                <a:gd name="T42" fmla="*/ 329 w 754"/>
                <a:gd name="T43" fmla="*/ 213 h 899"/>
                <a:gd name="T44" fmla="*/ 366 w 754"/>
                <a:gd name="T45" fmla="*/ 146 h 899"/>
                <a:gd name="T46" fmla="*/ 400 w 754"/>
                <a:gd name="T47" fmla="*/ 98 h 899"/>
                <a:gd name="T48" fmla="*/ 418 w 754"/>
                <a:gd name="T49" fmla="*/ 77 h 899"/>
                <a:gd name="T50" fmla="*/ 438 w 754"/>
                <a:gd name="T51" fmla="*/ 59 h 899"/>
                <a:gd name="T52" fmla="*/ 459 w 754"/>
                <a:gd name="T53" fmla="*/ 44 h 899"/>
                <a:gd name="T54" fmla="*/ 471 w 754"/>
                <a:gd name="T55" fmla="*/ 37 h 899"/>
                <a:gd name="T56" fmla="*/ 483 w 754"/>
                <a:gd name="T57" fmla="*/ 30 h 899"/>
                <a:gd name="T58" fmla="*/ 512 w 754"/>
                <a:gd name="T59" fmla="*/ 18 h 899"/>
                <a:gd name="T60" fmla="*/ 546 w 754"/>
                <a:gd name="T61" fmla="*/ 7 h 899"/>
                <a:gd name="T62" fmla="*/ 569 w 754"/>
                <a:gd name="T63" fmla="*/ 3 h 899"/>
                <a:gd name="T64" fmla="*/ 596 w 754"/>
                <a:gd name="T65" fmla="*/ 0 h 899"/>
                <a:gd name="T66" fmla="*/ 625 w 754"/>
                <a:gd name="T67" fmla="*/ 1 h 899"/>
                <a:gd name="T68" fmla="*/ 654 w 754"/>
                <a:gd name="T69" fmla="*/ 6 h 899"/>
                <a:gd name="T70" fmla="*/ 668 w 754"/>
                <a:gd name="T71" fmla="*/ 10 h 899"/>
                <a:gd name="T72" fmla="*/ 682 w 754"/>
                <a:gd name="T73" fmla="*/ 15 h 899"/>
                <a:gd name="T74" fmla="*/ 709 w 754"/>
                <a:gd name="T75" fmla="*/ 28 h 899"/>
                <a:gd name="T76" fmla="*/ 733 w 754"/>
                <a:gd name="T77" fmla="*/ 45 h 899"/>
                <a:gd name="T78" fmla="*/ 744 w 754"/>
                <a:gd name="T79" fmla="*/ 56 h 899"/>
                <a:gd name="T80" fmla="*/ 754 w 754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4"/>
                <a:gd name="T124" fmla="*/ 0 h 899"/>
                <a:gd name="T125" fmla="*/ 754 w 754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4" h="899">
                  <a:moveTo>
                    <a:pt x="754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3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8" y="893"/>
                  </a:lnTo>
                  <a:lnTo>
                    <a:pt x="184" y="897"/>
                  </a:lnTo>
                  <a:lnTo>
                    <a:pt x="158" y="899"/>
                  </a:lnTo>
                  <a:lnTo>
                    <a:pt x="129" y="898"/>
                  </a:lnTo>
                  <a:lnTo>
                    <a:pt x="100" y="894"/>
                  </a:lnTo>
                  <a:lnTo>
                    <a:pt x="85" y="889"/>
                  </a:lnTo>
                  <a:lnTo>
                    <a:pt x="72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400" y="98"/>
                  </a:lnTo>
                  <a:lnTo>
                    <a:pt x="418" y="77"/>
                  </a:lnTo>
                  <a:lnTo>
                    <a:pt x="438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8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4" y="56"/>
                  </a:lnTo>
                  <a:lnTo>
                    <a:pt x="754" y="68"/>
                  </a:lnTo>
                  <a:close/>
                </a:path>
              </a:pathLst>
            </a:custGeom>
            <a:solidFill>
              <a:srgbClr val="8DB8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8510348" y="577850"/>
              <a:ext cx="13359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3 w 753"/>
                <a:gd name="T7" fmla="*/ 802 h 899"/>
                <a:gd name="T8" fmla="*/ 335 w 753"/>
                <a:gd name="T9" fmla="*/ 822 h 899"/>
                <a:gd name="T10" fmla="*/ 315 w 753"/>
                <a:gd name="T11" fmla="*/ 840 h 899"/>
                <a:gd name="T12" fmla="*/ 294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4 w 753"/>
                <a:gd name="T31" fmla="*/ 889 h 899"/>
                <a:gd name="T32" fmla="*/ 71 w 753"/>
                <a:gd name="T33" fmla="*/ 885 h 899"/>
                <a:gd name="T34" fmla="*/ 44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8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5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1 w 753"/>
                <a:gd name="T73" fmla="*/ 15 h 899"/>
                <a:gd name="T74" fmla="*/ 708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3" y="802"/>
                  </a:lnTo>
                  <a:lnTo>
                    <a:pt x="335" y="822"/>
                  </a:lnTo>
                  <a:lnTo>
                    <a:pt x="315" y="840"/>
                  </a:lnTo>
                  <a:lnTo>
                    <a:pt x="294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4" y="889"/>
                  </a:lnTo>
                  <a:lnTo>
                    <a:pt x="71" y="885"/>
                  </a:lnTo>
                  <a:lnTo>
                    <a:pt x="44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8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5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1" y="15"/>
                  </a:lnTo>
                  <a:lnTo>
                    <a:pt x="708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3978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</p:grpSp>
      <p:sp>
        <p:nvSpPr>
          <p:cNvPr id="55300" name="Title Placeholder 1"/>
          <p:cNvSpPr>
            <a:spLocks noGrp="1"/>
          </p:cNvSpPr>
          <p:nvPr>
            <p:ph type="ctrTitle"/>
          </p:nvPr>
        </p:nvSpPr>
        <p:spPr>
          <a:xfrm>
            <a:off x="3132138" y="1989138"/>
            <a:ext cx="5292725" cy="1079500"/>
          </a:xfrm>
        </p:spPr>
        <p:txBody>
          <a:bodyPr anchor="t"/>
          <a:lstStyle>
            <a:lvl1pPr>
              <a:defRPr sz="3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5301" name="Text Placeholder 2"/>
          <p:cNvSpPr>
            <a:spLocks noGrp="1"/>
          </p:cNvSpPr>
          <p:nvPr>
            <p:ph type="subTitle" idx="1"/>
          </p:nvPr>
        </p:nvSpPr>
        <p:spPr>
          <a:xfrm>
            <a:off x="3132138" y="3068638"/>
            <a:ext cx="5292725" cy="792162"/>
          </a:xfrm>
        </p:spPr>
        <p:txBody>
          <a:bodyPr/>
          <a:lstStyle>
            <a:lvl1pPr marL="0" indent="0">
              <a:buFont typeface="Arial" charset="0"/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3132138" y="3933825"/>
            <a:ext cx="1368425" cy="358775"/>
          </a:xfrm>
        </p:spPr>
        <p:txBody>
          <a:bodyPr/>
          <a:lstStyle>
            <a:lvl1pPr>
              <a:defRPr sz="1600">
                <a:solidFill>
                  <a:srgbClr val="696969"/>
                </a:solidFill>
              </a:defRPr>
            </a:lvl1pPr>
          </a:lstStyle>
          <a:p>
            <a:fld id="{050914DD-C047-4CE9-817D-4FE5EBBEF4BE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00563" y="3933825"/>
            <a:ext cx="3924300" cy="358775"/>
          </a:xfrm>
        </p:spPr>
        <p:txBody>
          <a:bodyPr/>
          <a:lstStyle>
            <a:lvl1pPr algn="l">
              <a:defRPr sz="1600">
                <a:solidFill>
                  <a:srgbClr val="696969"/>
                </a:solidFill>
              </a:defRPr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369EE-30EE-4560-98E1-A6942767D84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3CD138-4043-47BF-9E76-5E8CA4AD89EF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25E69D-68CB-4527-B84A-66EE224E3AC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6E3869-1CFD-4B92-BD89-172A78AAFA63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BAD908-D3D7-4034-B8DD-98DE9BF701B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55650" y="1557338"/>
            <a:ext cx="374015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74015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A69027-5575-4F70-8D92-3DC8FF8EE5EC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B3614C-AC56-48B7-937D-AEBE6D1887E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3E6157-404B-47A4-8A71-2A340FD7C01F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1C63B8-255C-4305-B20C-57DB0319FAA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F7B6A7-35EB-4642-91FE-0F8769518E8D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D46A7-CB70-490B-B536-4961DB3FB83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315B3D-3449-4B73-B85C-70335C44CAB0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B82C59-4CEC-4DC0-ADA5-C886DD55DA4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BFF9E-A463-458D-893D-84462DE764CA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3C8765-3062-4F4E-9167-EF7310CC786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810006-2103-4234-BCB8-26BE8BA9ED83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859E9D-ACB0-4C12-A3A6-606FF43C235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76A6D2-5B08-43B2-8CF2-BC981AE12E4F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0A31A-3F60-4E36-B92B-3B9910BC56C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3E0083-1DD0-4315-BAAB-03B19C21E855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E8B45C-6CC1-4AC8-9DC9-198341C9AFF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480175" y="404813"/>
            <a:ext cx="1908175" cy="5832475"/>
          </a:xfrm>
        </p:spPr>
        <p:txBody>
          <a:bodyPr vert="eaVert"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55650" y="404813"/>
            <a:ext cx="5572125" cy="583247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542EE9-E86E-49E2-BF69-AC0A8E8D9569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B56F8-AC40-43B5-8CC8-DC98A10F8AC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55650" y="1557338"/>
            <a:ext cx="374015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74015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A0B365-6879-409D-86A3-D0C6E7B1B6D3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FD08A6-E0A9-44EE-8FC5-7451E2284B5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3F88EE-9D07-474A-9E81-335696579A15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B80D84-7B5E-4580-B6AA-D00F51BED65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633618-201E-4835-848F-2E2249D8BCFD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59F752-CF1E-4CD5-8DD5-960FE268170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953F6-958E-400A-A058-38023A3296A7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E4225C-1417-4729-A429-0D74A0DF5D6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osoittamalla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21D2FD-06A8-4B49-B0CB-53F61E16EF17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318475-D27A-4752-B617-3023E00144F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perustyylejä osoitt.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osoittamalla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DEA48-8452-4F21-B41F-14AB28B934A4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F1AEF3-1D42-4181-8FB4-1CB15271212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5650" y="404813"/>
            <a:ext cx="59039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5650" y="1557338"/>
            <a:ext cx="76327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55650" y="6597650"/>
            <a:ext cx="10795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0">
                <a:solidFill>
                  <a:srgbClr val="323232"/>
                </a:solidFill>
              </a:defRPr>
            </a:lvl1pPr>
          </a:lstStyle>
          <a:p>
            <a:fld id="{0065B7D0-4E85-4AD2-BD46-6DE6B752EB4E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103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835150" y="6597650"/>
            <a:ext cx="616585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 b="0">
                <a:solidFill>
                  <a:srgbClr val="323232"/>
                </a:solidFill>
              </a:defRPr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103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993063" y="6597650"/>
            <a:ext cx="4318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 b="0">
                <a:solidFill>
                  <a:srgbClr val="323232"/>
                </a:solidFill>
              </a:defRPr>
            </a:lvl1pPr>
          </a:lstStyle>
          <a:p>
            <a:fld id="{13F2819C-771E-400C-9DDB-8A1591C1B5B1}" type="slidenum">
              <a:rPr lang="en-GB"/>
              <a:pPr/>
              <a:t>‹#›</a:t>
            </a:fld>
            <a:endParaRPr lang="en-GB" dirty="0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858000" y="777875"/>
            <a:ext cx="1785938" cy="317500"/>
            <a:chOff x="6858000" y="577850"/>
            <a:chExt cx="1785938" cy="317500"/>
          </a:xfrm>
        </p:grpSpPr>
        <p:sp>
          <p:nvSpPr>
            <p:cNvPr id="1033" name="Freeform 6"/>
            <p:cNvSpPr>
              <a:spLocks noEditPoints="1"/>
            </p:cNvSpPr>
            <p:nvPr userDrawn="1"/>
          </p:nvSpPr>
          <p:spPr bwMode="auto">
            <a:xfrm>
              <a:off x="6858000" y="739775"/>
              <a:ext cx="122238" cy="152400"/>
            </a:xfrm>
            <a:custGeom>
              <a:avLst/>
              <a:gdLst>
                <a:gd name="T0" fmla="*/ 192 w 689"/>
                <a:gd name="T1" fmla="*/ 869 h 869"/>
                <a:gd name="T2" fmla="*/ 337 w 689"/>
                <a:gd name="T3" fmla="*/ 608 h 869"/>
                <a:gd name="T4" fmla="*/ 373 w 689"/>
                <a:gd name="T5" fmla="*/ 607 h 869"/>
                <a:gd name="T6" fmla="*/ 408 w 689"/>
                <a:gd name="T7" fmla="*/ 602 h 869"/>
                <a:gd name="T8" fmla="*/ 442 w 689"/>
                <a:gd name="T9" fmla="*/ 597 h 869"/>
                <a:gd name="T10" fmla="*/ 474 w 689"/>
                <a:gd name="T11" fmla="*/ 588 h 869"/>
                <a:gd name="T12" fmla="*/ 498 w 689"/>
                <a:gd name="T13" fmla="*/ 580 h 869"/>
                <a:gd name="T14" fmla="*/ 520 w 689"/>
                <a:gd name="T15" fmla="*/ 571 h 869"/>
                <a:gd name="T16" fmla="*/ 548 w 689"/>
                <a:gd name="T17" fmla="*/ 557 h 869"/>
                <a:gd name="T18" fmla="*/ 574 w 689"/>
                <a:gd name="T19" fmla="*/ 540 h 869"/>
                <a:gd name="T20" fmla="*/ 598 w 689"/>
                <a:gd name="T21" fmla="*/ 521 h 869"/>
                <a:gd name="T22" fmla="*/ 619 w 689"/>
                <a:gd name="T23" fmla="*/ 499 h 869"/>
                <a:gd name="T24" fmla="*/ 638 w 689"/>
                <a:gd name="T25" fmla="*/ 475 h 869"/>
                <a:gd name="T26" fmla="*/ 646 w 689"/>
                <a:gd name="T27" fmla="*/ 462 h 869"/>
                <a:gd name="T28" fmla="*/ 662 w 689"/>
                <a:gd name="T29" fmla="*/ 435 h 869"/>
                <a:gd name="T30" fmla="*/ 673 w 689"/>
                <a:gd name="T31" fmla="*/ 405 h 869"/>
                <a:gd name="T32" fmla="*/ 682 w 689"/>
                <a:gd name="T33" fmla="*/ 373 h 869"/>
                <a:gd name="T34" fmla="*/ 688 w 689"/>
                <a:gd name="T35" fmla="*/ 339 h 869"/>
                <a:gd name="T36" fmla="*/ 689 w 689"/>
                <a:gd name="T37" fmla="*/ 303 h 869"/>
                <a:gd name="T38" fmla="*/ 689 w 689"/>
                <a:gd name="T39" fmla="*/ 284 h 869"/>
                <a:gd name="T40" fmla="*/ 685 w 689"/>
                <a:gd name="T41" fmla="*/ 251 h 869"/>
                <a:gd name="T42" fmla="*/ 680 w 689"/>
                <a:gd name="T43" fmla="*/ 221 h 869"/>
                <a:gd name="T44" fmla="*/ 672 w 689"/>
                <a:gd name="T45" fmla="*/ 192 h 869"/>
                <a:gd name="T46" fmla="*/ 660 w 689"/>
                <a:gd name="T47" fmla="*/ 165 h 869"/>
                <a:gd name="T48" fmla="*/ 646 w 689"/>
                <a:gd name="T49" fmla="*/ 139 h 869"/>
                <a:gd name="T50" fmla="*/ 629 w 689"/>
                <a:gd name="T51" fmla="*/ 116 h 869"/>
                <a:gd name="T52" fmla="*/ 610 w 689"/>
                <a:gd name="T53" fmla="*/ 93 h 869"/>
                <a:gd name="T54" fmla="*/ 589 w 689"/>
                <a:gd name="T55" fmla="*/ 73 h 869"/>
                <a:gd name="T56" fmla="*/ 565 w 689"/>
                <a:gd name="T57" fmla="*/ 55 h 869"/>
                <a:gd name="T58" fmla="*/ 539 w 689"/>
                <a:gd name="T59" fmla="*/ 41 h 869"/>
                <a:gd name="T60" fmla="*/ 510 w 689"/>
                <a:gd name="T61" fmla="*/ 28 h 869"/>
                <a:gd name="T62" fmla="*/ 480 w 689"/>
                <a:gd name="T63" fmla="*/ 16 h 869"/>
                <a:gd name="T64" fmla="*/ 446 w 689"/>
                <a:gd name="T65" fmla="*/ 9 h 869"/>
                <a:gd name="T66" fmla="*/ 412 w 689"/>
                <a:gd name="T67" fmla="*/ 3 h 869"/>
                <a:gd name="T68" fmla="*/ 394 w 689"/>
                <a:gd name="T69" fmla="*/ 1 h 869"/>
                <a:gd name="T70" fmla="*/ 356 w 689"/>
                <a:gd name="T71" fmla="*/ 0 h 869"/>
                <a:gd name="T72" fmla="*/ 0 w 689"/>
                <a:gd name="T73" fmla="*/ 869 h 869"/>
                <a:gd name="T74" fmla="*/ 192 w 689"/>
                <a:gd name="T75" fmla="*/ 172 h 869"/>
                <a:gd name="T76" fmla="*/ 357 w 689"/>
                <a:gd name="T77" fmla="*/ 172 h 869"/>
                <a:gd name="T78" fmla="*/ 390 w 689"/>
                <a:gd name="T79" fmla="*/ 177 h 869"/>
                <a:gd name="T80" fmla="*/ 419 w 689"/>
                <a:gd name="T81" fmla="*/ 186 h 869"/>
                <a:gd name="T82" fmla="*/ 431 w 689"/>
                <a:gd name="T83" fmla="*/ 191 h 869"/>
                <a:gd name="T84" fmla="*/ 453 w 689"/>
                <a:gd name="T85" fmla="*/ 206 h 869"/>
                <a:gd name="T86" fmla="*/ 467 w 689"/>
                <a:gd name="T87" fmla="*/ 219 h 869"/>
                <a:gd name="T88" fmla="*/ 478 w 689"/>
                <a:gd name="T89" fmla="*/ 235 h 869"/>
                <a:gd name="T90" fmla="*/ 489 w 689"/>
                <a:gd name="T91" fmla="*/ 259 h 869"/>
                <a:gd name="T92" fmla="*/ 492 w 689"/>
                <a:gd name="T93" fmla="*/ 274 h 869"/>
                <a:gd name="T94" fmla="*/ 494 w 689"/>
                <a:gd name="T95" fmla="*/ 288 h 869"/>
                <a:gd name="T96" fmla="*/ 496 w 689"/>
                <a:gd name="T97" fmla="*/ 304 h 869"/>
                <a:gd name="T98" fmla="*/ 494 w 689"/>
                <a:gd name="T99" fmla="*/ 319 h 869"/>
                <a:gd name="T100" fmla="*/ 489 w 689"/>
                <a:gd name="T101" fmla="*/ 346 h 869"/>
                <a:gd name="T102" fmla="*/ 479 w 689"/>
                <a:gd name="T103" fmla="*/ 370 h 869"/>
                <a:gd name="T104" fmla="*/ 472 w 689"/>
                <a:gd name="T105" fmla="*/ 381 h 869"/>
                <a:gd name="T106" fmla="*/ 464 w 689"/>
                <a:gd name="T107" fmla="*/ 391 h 869"/>
                <a:gd name="T108" fmla="*/ 455 w 689"/>
                <a:gd name="T109" fmla="*/ 400 h 869"/>
                <a:gd name="T110" fmla="*/ 445 w 689"/>
                <a:gd name="T111" fmla="*/ 408 h 869"/>
                <a:gd name="T112" fmla="*/ 433 w 689"/>
                <a:gd name="T113" fmla="*/ 415 h 869"/>
                <a:gd name="T114" fmla="*/ 414 w 689"/>
                <a:gd name="T115" fmla="*/ 425 h 869"/>
                <a:gd name="T116" fmla="*/ 393 w 689"/>
                <a:gd name="T117" fmla="*/ 432 h 869"/>
                <a:gd name="T118" fmla="*/ 360 w 689"/>
                <a:gd name="T119" fmla="*/ 437 h 869"/>
                <a:gd name="T120" fmla="*/ 344 w 689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9"/>
                <a:gd name="T184" fmla="*/ 0 h 869"/>
                <a:gd name="T185" fmla="*/ 689 w 689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9" h="869">
                  <a:moveTo>
                    <a:pt x="0" y="869"/>
                  </a:moveTo>
                  <a:lnTo>
                    <a:pt x="192" y="869"/>
                  </a:lnTo>
                  <a:lnTo>
                    <a:pt x="192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1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6" y="578"/>
                  </a:lnTo>
                  <a:lnTo>
                    <a:pt x="520" y="571"/>
                  </a:lnTo>
                  <a:lnTo>
                    <a:pt x="535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8" y="521"/>
                  </a:lnTo>
                  <a:lnTo>
                    <a:pt x="609" y="510"/>
                  </a:lnTo>
                  <a:lnTo>
                    <a:pt x="619" y="499"/>
                  </a:lnTo>
                  <a:lnTo>
                    <a:pt x="629" y="488"/>
                  </a:lnTo>
                  <a:lnTo>
                    <a:pt x="638" y="475"/>
                  </a:lnTo>
                  <a:lnTo>
                    <a:pt x="643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2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5" y="356"/>
                  </a:lnTo>
                  <a:lnTo>
                    <a:pt x="688" y="339"/>
                  </a:lnTo>
                  <a:lnTo>
                    <a:pt x="689" y="321"/>
                  </a:lnTo>
                  <a:lnTo>
                    <a:pt x="689" y="303"/>
                  </a:lnTo>
                  <a:lnTo>
                    <a:pt x="689" y="300"/>
                  </a:lnTo>
                  <a:lnTo>
                    <a:pt x="689" y="284"/>
                  </a:lnTo>
                  <a:lnTo>
                    <a:pt x="688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6" y="207"/>
                  </a:lnTo>
                  <a:lnTo>
                    <a:pt x="672" y="192"/>
                  </a:lnTo>
                  <a:lnTo>
                    <a:pt x="666" y="178"/>
                  </a:lnTo>
                  <a:lnTo>
                    <a:pt x="660" y="165"/>
                  </a:lnTo>
                  <a:lnTo>
                    <a:pt x="654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1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5" y="33"/>
                  </a:lnTo>
                  <a:lnTo>
                    <a:pt x="510" y="28"/>
                  </a:lnTo>
                  <a:lnTo>
                    <a:pt x="496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37"/>
                  </a:moveTo>
                  <a:lnTo>
                    <a:pt x="192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90" y="177"/>
                  </a:lnTo>
                  <a:lnTo>
                    <a:pt x="404" y="180"/>
                  </a:lnTo>
                  <a:lnTo>
                    <a:pt x="419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3" y="198"/>
                  </a:lnTo>
                  <a:lnTo>
                    <a:pt x="453" y="206"/>
                  </a:lnTo>
                  <a:lnTo>
                    <a:pt x="463" y="215"/>
                  </a:lnTo>
                  <a:lnTo>
                    <a:pt x="467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1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6" y="304"/>
                  </a:lnTo>
                  <a:lnTo>
                    <a:pt x="496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9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5" y="408"/>
                  </a:lnTo>
                  <a:lnTo>
                    <a:pt x="440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3" y="437"/>
                  </a:lnTo>
                  <a:lnTo>
                    <a:pt x="344" y="437"/>
                  </a:lnTo>
                  <a:lnTo>
                    <a:pt x="192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34" name="Freeform 7"/>
            <p:cNvSpPr>
              <a:spLocks/>
            </p:cNvSpPr>
            <p:nvPr userDrawn="1"/>
          </p:nvSpPr>
          <p:spPr bwMode="auto">
            <a:xfrm>
              <a:off x="7008813" y="739775"/>
              <a:ext cx="139700" cy="152400"/>
            </a:xfrm>
            <a:custGeom>
              <a:avLst/>
              <a:gdLst>
                <a:gd name="T0" fmla="*/ 0 w 791"/>
                <a:gd name="T1" fmla="*/ 869 h 869"/>
                <a:gd name="T2" fmla="*/ 191 w 791"/>
                <a:gd name="T3" fmla="*/ 869 h 869"/>
                <a:gd name="T4" fmla="*/ 191 w 791"/>
                <a:gd name="T5" fmla="*/ 602 h 869"/>
                <a:gd name="T6" fmla="*/ 291 w 791"/>
                <a:gd name="T7" fmla="*/ 499 h 869"/>
                <a:gd name="T8" fmla="*/ 561 w 791"/>
                <a:gd name="T9" fmla="*/ 869 h 869"/>
                <a:gd name="T10" fmla="*/ 791 w 791"/>
                <a:gd name="T11" fmla="*/ 869 h 869"/>
                <a:gd name="T12" fmla="*/ 421 w 791"/>
                <a:gd name="T13" fmla="*/ 368 h 869"/>
                <a:gd name="T14" fmla="*/ 776 w 791"/>
                <a:gd name="T15" fmla="*/ 0 h 869"/>
                <a:gd name="T16" fmla="*/ 544 w 791"/>
                <a:gd name="T17" fmla="*/ 0 h 869"/>
                <a:gd name="T18" fmla="*/ 191 w 791"/>
                <a:gd name="T19" fmla="*/ 380 h 869"/>
                <a:gd name="T20" fmla="*/ 191 w 791"/>
                <a:gd name="T21" fmla="*/ 0 h 869"/>
                <a:gd name="T22" fmla="*/ 0 w 791"/>
                <a:gd name="T23" fmla="*/ 0 h 869"/>
                <a:gd name="T24" fmla="*/ 0 w 791"/>
                <a:gd name="T25" fmla="*/ 869 h 8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91"/>
                <a:gd name="T40" fmla="*/ 0 h 869"/>
                <a:gd name="T41" fmla="*/ 791 w 791"/>
                <a:gd name="T42" fmla="*/ 869 h 8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91" h="869">
                  <a:moveTo>
                    <a:pt x="0" y="869"/>
                  </a:moveTo>
                  <a:lnTo>
                    <a:pt x="191" y="869"/>
                  </a:lnTo>
                  <a:lnTo>
                    <a:pt x="191" y="602"/>
                  </a:lnTo>
                  <a:lnTo>
                    <a:pt x="291" y="499"/>
                  </a:lnTo>
                  <a:lnTo>
                    <a:pt x="561" y="869"/>
                  </a:lnTo>
                  <a:lnTo>
                    <a:pt x="791" y="869"/>
                  </a:lnTo>
                  <a:lnTo>
                    <a:pt x="421" y="368"/>
                  </a:lnTo>
                  <a:lnTo>
                    <a:pt x="776" y="0"/>
                  </a:lnTo>
                  <a:lnTo>
                    <a:pt x="544" y="0"/>
                  </a:lnTo>
                  <a:lnTo>
                    <a:pt x="191" y="380"/>
                  </a:lnTo>
                  <a:lnTo>
                    <a:pt x="191" y="0"/>
                  </a:lnTo>
                  <a:lnTo>
                    <a:pt x="0" y="0"/>
                  </a:lnTo>
                  <a:lnTo>
                    <a:pt x="0" y="8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35" name="Freeform 8"/>
            <p:cNvSpPr>
              <a:spLocks/>
            </p:cNvSpPr>
            <p:nvPr userDrawn="1"/>
          </p:nvSpPr>
          <p:spPr bwMode="auto">
            <a:xfrm>
              <a:off x="7153275" y="736600"/>
              <a:ext cx="141288" cy="158750"/>
            </a:xfrm>
            <a:custGeom>
              <a:avLst/>
              <a:gdLst>
                <a:gd name="T0" fmla="*/ 520 w 803"/>
                <a:gd name="T1" fmla="*/ 894 h 898"/>
                <a:gd name="T2" fmla="*/ 573 w 803"/>
                <a:gd name="T3" fmla="*/ 885 h 898"/>
                <a:gd name="T4" fmla="*/ 621 w 803"/>
                <a:gd name="T5" fmla="*/ 870 h 898"/>
                <a:gd name="T6" fmla="*/ 685 w 803"/>
                <a:gd name="T7" fmla="*/ 840 h 898"/>
                <a:gd name="T8" fmla="*/ 751 w 803"/>
                <a:gd name="T9" fmla="*/ 793 h 898"/>
                <a:gd name="T10" fmla="*/ 681 w 803"/>
                <a:gd name="T11" fmla="*/ 621 h 898"/>
                <a:gd name="T12" fmla="*/ 619 w 803"/>
                <a:gd name="T13" fmla="*/ 671 h 898"/>
                <a:gd name="T14" fmla="*/ 565 w 803"/>
                <a:gd name="T15" fmla="*/ 701 h 898"/>
                <a:gd name="T16" fmla="*/ 505 w 803"/>
                <a:gd name="T17" fmla="*/ 718 h 898"/>
                <a:gd name="T18" fmla="*/ 439 w 803"/>
                <a:gd name="T19" fmla="*/ 722 h 898"/>
                <a:gd name="T20" fmla="*/ 386 w 803"/>
                <a:gd name="T21" fmla="*/ 713 h 898"/>
                <a:gd name="T22" fmla="*/ 338 w 803"/>
                <a:gd name="T23" fmla="*/ 694 h 898"/>
                <a:gd name="T24" fmla="*/ 297 w 803"/>
                <a:gd name="T25" fmla="*/ 667 h 898"/>
                <a:gd name="T26" fmla="*/ 263 w 803"/>
                <a:gd name="T27" fmla="*/ 632 h 898"/>
                <a:gd name="T28" fmla="*/ 235 w 803"/>
                <a:gd name="T29" fmla="*/ 589 h 898"/>
                <a:gd name="T30" fmla="*/ 215 w 803"/>
                <a:gd name="T31" fmla="*/ 542 h 898"/>
                <a:gd name="T32" fmla="*/ 201 w 803"/>
                <a:gd name="T33" fmla="*/ 477 h 898"/>
                <a:gd name="T34" fmla="*/ 200 w 803"/>
                <a:gd name="T35" fmla="*/ 432 h 898"/>
                <a:gd name="T36" fmla="*/ 208 w 803"/>
                <a:gd name="T37" fmla="*/ 379 h 898"/>
                <a:gd name="T38" fmla="*/ 223 w 803"/>
                <a:gd name="T39" fmla="*/ 330 h 898"/>
                <a:gd name="T40" fmla="*/ 248 w 803"/>
                <a:gd name="T41" fmla="*/ 284 h 898"/>
                <a:gd name="T42" fmla="*/ 280 w 803"/>
                <a:gd name="T43" fmla="*/ 246 h 898"/>
                <a:gd name="T44" fmla="*/ 318 w 803"/>
                <a:gd name="T45" fmla="*/ 215 h 898"/>
                <a:gd name="T46" fmla="*/ 363 w 803"/>
                <a:gd name="T47" fmla="*/ 193 h 898"/>
                <a:gd name="T48" fmla="*/ 400 w 803"/>
                <a:gd name="T49" fmla="*/ 182 h 898"/>
                <a:gd name="T50" fmla="*/ 452 w 803"/>
                <a:gd name="T51" fmla="*/ 176 h 898"/>
                <a:gd name="T52" fmla="*/ 515 w 803"/>
                <a:gd name="T53" fmla="*/ 183 h 898"/>
                <a:gd name="T54" fmla="*/ 572 w 803"/>
                <a:gd name="T55" fmla="*/ 202 h 898"/>
                <a:gd name="T56" fmla="*/ 624 w 803"/>
                <a:gd name="T57" fmla="*/ 233 h 898"/>
                <a:gd name="T58" fmla="*/ 781 w 803"/>
                <a:gd name="T59" fmla="*/ 119 h 898"/>
                <a:gd name="T60" fmla="*/ 732 w 803"/>
                <a:gd name="T61" fmla="*/ 79 h 898"/>
                <a:gd name="T62" fmla="*/ 656 w 803"/>
                <a:gd name="T63" fmla="*/ 37 h 898"/>
                <a:gd name="T64" fmla="*/ 590 w 803"/>
                <a:gd name="T65" fmla="*/ 15 h 898"/>
                <a:gd name="T66" fmla="*/ 513 w 803"/>
                <a:gd name="T67" fmla="*/ 2 h 898"/>
                <a:gd name="T68" fmla="*/ 429 w 803"/>
                <a:gd name="T69" fmla="*/ 0 h 898"/>
                <a:gd name="T70" fmla="*/ 346 w 803"/>
                <a:gd name="T71" fmla="*/ 11 h 898"/>
                <a:gd name="T72" fmla="*/ 270 w 803"/>
                <a:gd name="T73" fmla="*/ 35 h 898"/>
                <a:gd name="T74" fmla="*/ 211 w 803"/>
                <a:gd name="T75" fmla="*/ 65 h 898"/>
                <a:gd name="T76" fmla="*/ 150 w 803"/>
                <a:gd name="T77" fmla="*/ 109 h 898"/>
                <a:gd name="T78" fmla="*/ 112 w 803"/>
                <a:gd name="T79" fmla="*/ 147 h 898"/>
                <a:gd name="T80" fmla="*/ 62 w 803"/>
                <a:gd name="T81" fmla="*/ 216 h 898"/>
                <a:gd name="T82" fmla="*/ 29 w 803"/>
                <a:gd name="T83" fmla="*/ 284 h 898"/>
                <a:gd name="T84" fmla="*/ 8 w 803"/>
                <a:gd name="T85" fmla="*/ 359 h 898"/>
                <a:gd name="T86" fmla="*/ 0 w 803"/>
                <a:gd name="T87" fmla="*/ 426 h 898"/>
                <a:gd name="T88" fmla="*/ 1 w 803"/>
                <a:gd name="T89" fmla="*/ 486 h 898"/>
                <a:gd name="T90" fmla="*/ 14 w 803"/>
                <a:gd name="T91" fmla="*/ 564 h 898"/>
                <a:gd name="T92" fmla="*/ 34 w 803"/>
                <a:gd name="T93" fmla="*/ 626 h 898"/>
                <a:gd name="T94" fmla="*/ 74 w 803"/>
                <a:gd name="T95" fmla="*/ 702 h 898"/>
                <a:gd name="T96" fmla="*/ 127 w 803"/>
                <a:gd name="T97" fmla="*/ 769 h 898"/>
                <a:gd name="T98" fmla="*/ 192 w 803"/>
                <a:gd name="T99" fmla="*/ 822 h 898"/>
                <a:gd name="T100" fmla="*/ 268 w 803"/>
                <a:gd name="T101" fmla="*/ 863 h 898"/>
                <a:gd name="T102" fmla="*/ 321 w 803"/>
                <a:gd name="T103" fmla="*/ 881 h 898"/>
                <a:gd name="T104" fmla="*/ 399 w 803"/>
                <a:gd name="T105" fmla="*/ 896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03"/>
                <a:gd name="T160" fmla="*/ 0 h 898"/>
                <a:gd name="T161" fmla="*/ 803 w 803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03" h="898">
                  <a:moveTo>
                    <a:pt x="447" y="898"/>
                  </a:moveTo>
                  <a:lnTo>
                    <a:pt x="477" y="898"/>
                  </a:lnTo>
                  <a:lnTo>
                    <a:pt x="506" y="896"/>
                  </a:lnTo>
                  <a:lnTo>
                    <a:pt x="520" y="894"/>
                  </a:lnTo>
                  <a:lnTo>
                    <a:pt x="534" y="892"/>
                  </a:lnTo>
                  <a:lnTo>
                    <a:pt x="547" y="890"/>
                  </a:lnTo>
                  <a:lnTo>
                    <a:pt x="560" y="887"/>
                  </a:lnTo>
                  <a:lnTo>
                    <a:pt x="573" y="885"/>
                  </a:lnTo>
                  <a:lnTo>
                    <a:pt x="585" y="881"/>
                  </a:lnTo>
                  <a:lnTo>
                    <a:pt x="597" y="878"/>
                  </a:lnTo>
                  <a:lnTo>
                    <a:pt x="610" y="875"/>
                  </a:lnTo>
                  <a:lnTo>
                    <a:pt x="621" y="870"/>
                  </a:lnTo>
                  <a:lnTo>
                    <a:pt x="632" y="866"/>
                  </a:lnTo>
                  <a:lnTo>
                    <a:pt x="654" y="857"/>
                  </a:lnTo>
                  <a:lnTo>
                    <a:pt x="675" y="846"/>
                  </a:lnTo>
                  <a:lnTo>
                    <a:pt x="685" y="840"/>
                  </a:lnTo>
                  <a:lnTo>
                    <a:pt x="696" y="835"/>
                  </a:lnTo>
                  <a:lnTo>
                    <a:pt x="715" y="821"/>
                  </a:lnTo>
                  <a:lnTo>
                    <a:pt x="733" y="808"/>
                  </a:lnTo>
                  <a:lnTo>
                    <a:pt x="751" y="793"/>
                  </a:lnTo>
                  <a:lnTo>
                    <a:pt x="769" y="777"/>
                  </a:lnTo>
                  <a:lnTo>
                    <a:pt x="786" y="761"/>
                  </a:lnTo>
                  <a:lnTo>
                    <a:pt x="803" y="743"/>
                  </a:lnTo>
                  <a:lnTo>
                    <a:pt x="681" y="621"/>
                  </a:lnTo>
                  <a:lnTo>
                    <a:pt x="656" y="642"/>
                  </a:lnTo>
                  <a:lnTo>
                    <a:pt x="643" y="653"/>
                  </a:lnTo>
                  <a:lnTo>
                    <a:pt x="631" y="662"/>
                  </a:lnTo>
                  <a:lnTo>
                    <a:pt x="619" y="671"/>
                  </a:lnTo>
                  <a:lnTo>
                    <a:pt x="605" y="680"/>
                  </a:lnTo>
                  <a:lnTo>
                    <a:pt x="592" y="687"/>
                  </a:lnTo>
                  <a:lnTo>
                    <a:pt x="578" y="694"/>
                  </a:lnTo>
                  <a:lnTo>
                    <a:pt x="565" y="701"/>
                  </a:lnTo>
                  <a:lnTo>
                    <a:pt x="550" y="706"/>
                  </a:lnTo>
                  <a:lnTo>
                    <a:pt x="536" y="711"/>
                  </a:lnTo>
                  <a:lnTo>
                    <a:pt x="520" y="714"/>
                  </a:lnTo>
                  <a:lnTo>
                    <a:pt x="505" y="718"/>
                  </a:lnTo>
                  <a:lnTo>
                    <a:pt x="488" y="720"/>
                  </a:lnTo>
                  <a:lnTo>
                    <a:pt x="471" y="722"/>
                  </a:lnTo>
                  <a:lnTo>
                    <a:pt x="452" y="722"/>
                  </a:lnTo>
                  <a:lnTo>
                    <a:pt x="439" y="722"/>
                  </a:lnTo>
                  <a:lnTo>
                    <a:pt x="425" y="721"/>
                  </a:lnTo>
                  <a:lnTo>
                    <a:pt x="412" y="719"/>
                  </a:lnTo>
                  <a:lnTo>
                    <a:pt x="399" y="716"/>
                  </a:lnTo>
                  <a:lnTo>
                    <a:pt x="386" y="713"/>
                  </a:lnTo>
                  <a:lnTo>
                    <a:pt x="374" y="710"/>
                  </a:lnTo>
                  <a:lnTo>
                    <a:pt x="362" y="705"/>
                  </a:lnTo>
                  <a:lnTo>
                    <a:pt x="351" y="700"/>
                  </a:lnTo>
                  <a:lnTo>
                    <a:pt x="338" y="694"/>
                  </a:lnTo>
                  <a:lnTo>
                    <a:pt x="328" y="689"/>
                  </a:lnTo>
                  <a:lnTo>
                    <a:pt x="317" y="682"/>
                  </a:lnTo>
                  <a:lnTo>
                    <a:pt x="307" y="675"/>
                  </a:lnTo>
                  <a:lnTo>
                    <a:pt x="297" y="667"/>
                  </a:lnTo>
                  <a:lnTo>
                    <a:pt x="288" y="659"/>
                  </a:lnTo>
                  <a:lnTo>
                    <a:pt x="279" y="651"/>
                  </a:lnTo>
                  <a:lnTo>
                    <a:pt x="270" y="642"/>
                  </a:lnTo>
                  <a:lnTo>
                    <a:pt x="263" y="632"/>
                  </a:lnTo>
                  <a:lnTo>
                    <a:pt x="255" y="622"/>
                  </a:lnTo>
                  <a:lnTo>
                    <a:pt x="248" y="612"/>
                  </a:lnTo>
                  <a:lnTo>
                    <a:pt x="240" y="601"/>
                  </a:lnTo>
                  <a:lnTo>
                    <a:pt x="235" y="589"/>
                  </a:lnTo>
                  <a:lnTo>
                    <a:pt x="229" y="578"/>
                  </a:lnTo>
                  <a:lnTo>
                    <a:pt x="223" y="566"/>
                  </a:lnTo>
                  <a:lnTo>
                    <a:pt x="219" y="555"/>
                  </a:lnTo>
                  <a:lnTo>
                    <a:pt x="215" y="542"/>
                  </a:lnTo>
                  <a:lnTo>
                    <a:pt x="211" y="529"/>
                  </a:lnTo>
                  <a:lnTo>
                    <a:pt x="204" y="504"/>
                  </a:lnTo>
                  <a:lnTo>
                    <a:pt x="203" y="490"/>
                  </a:lnTo>
                  <a:lnTo>
                    <a:pt x="201" y="477"/>
                  </a:lnTo>
                  <a:lnTo>
                    <a:pt x="200" y="462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4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3"/>
                  </a:lnTo>
                  <a:lnTo>
                    <a:pt x="219" y="341"/>
                  </a:lnTo>
                  <a:lnTo>
                    <a:pt x="223" y="330"/>
                  </a:lnTo>
                  <a:lnTo>
                    <a:pt x="229" y="318"/>
                  </a:lnTo>
                  <a:lnTo>
                    <a:pt x="235" y="307"/>
                  </a:lnTo>
                  <a:lnTo>
                    <a:pt x="241" y="295"/>
                  </a:lnTo>
                  <a:lnTo>
                    <a:pt x="248" y="284"/>
                  </a:lnTo>
                  <a:lnTo>
                    <a:pt x="256" y="274"/>
                  </a:lnTo>
                  <a:lnTo>
                    <a:pt x="264" y="264"/>
                  </a:lnTo>
                  <a:lnTo>
                    <a:pt x="271" y="255"/>
                  </a:lnTo>
                  <a:lnTo>
                    <a:pt x="280" y="246"/>
                  </a:lnTo>
                  <a:lnTo>
                    <a:pt x="289" y="237"/>
                  </a:lnTo>
                  <a:lnTo>
                    <a:pt x="298" y="230"/>
                  </a:lnTo>
                  <a:lnTo>
                    <a:pt x="308" y="222"/>
                  </a:lnTo>
                  <a:lnTo>
                    <a:pt x="318" y="215"/>
                  </a:lnTo>
                  <a:lnTo>
                    <a:pt x="329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3" y="193"/>
                  </a:lnTo>
                  <a:lnTo>
                    <a:pt x="369" y="191"/>
                  </a:lnTo>
                  <a:lnTo>
                    <a:pt x="375" y="188"/>
                  </a:lnTo>
                  <a:lnTo>
                    <a:pt x="388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5" y="177"/>
                  </a:lnTo>
                  <a:lnTo>
                    <a:pt x="439" y="176"/>
                  </a:lnTo>
                  <a:lnTo>
                    <a:pt x="452" y="176"/>
                  </a:lnTo>
                  <a:lnTo>
                    <a:pt x="469" y="176"/>
                  </a:lnTo>
                  <a:lnTo>
                    <a:pt x="485" y="177"/>
                  </a:lnTo>
                  <a:lnTo>
                    <a:pt x="500" y="180"/>
                  </a:lnTo>
                  <a:lnTo>
                    <a:pt x="515" y="183"/>
                  </a:lnTo>
                  <a:lnTo>
                    <a:pt x="529" y="186"/>
                  </a:lnTo>
                  <a:lnTo>
                    <a:pt x="544" y="191"/>
                  </a:lnTo>
                  <a:lnTo>
                    <a:pt x="557" y="196"/>
                  </a:lnTo>
                  <a:lnTo>
                    <a:pt x="572" y="202"/>
                  </a:lnTo>
                  <a:lnTo>
                    <a:pt x="585" y="209"/>
                  </a:lnTo>
                  <a:lnTo>
                    <a:pt x="598" y="216"/>
                  </a:lnTo>
                  <a:lnTo>
                    <a:pt x="612" y="224"/>
                  </a:lnTo>
                  <a:lnTo>
                    <a:pt x="624" y="233"/>
                  </a:lnTo>
                  <a:lnTo>
                    <a:pt x="650" y="252"/>
                  </a:lnTo>
                  <a:lnTo>
                    <a:pt x="675" y="274"/>
                  </a:lnTo>
                  <a:lnTo>
                    <a:pt x="797" y="134"/>
                  </a:lnTo>
                  <a:lnTo>
                    <a:pt x="781" y="119"/>
                  </a:lnTo>
                  <a:lnTo>
                    <a:pt x="766" y="105"/>
                  </a:lnTo>
                  <a:lnTo>
                    <a:pt x="749" y="92"/>
                  </a:lnTo>
                  <a:lnTo>
                    <a:pt x="741" y="86"/>
                  </a:lnTo>
                  <a:lnTo>
                    <a:pt x="732" y="79"/>
                  </a:lnTo>
                  <a:lnTo>
                    <a:pt x="715" y="67"/>
                  </a:lnTo>
                  <a:lnTo>
                    <a:pt x="697" y="56"/>
                  </a:lnTo>
                  <a:lnTo>
                    <a:pt x="677" y="46"/>
                  </a:lnTo>
                  <a:lnTo>
                    <a:pt x="656" y="37"/>
                  </a:lnTo>
                  <a:lnTo>
                    <a:pt x="646" y="33"/>
                  </a:lnTo>
                  <a:lnTo>
                    <a:pt x="635" y="28"/>
                  </a:lnTo>
                  <a:lnTo>
                    <a:pt x="613" y="21"/>
                  </a:lnTo>
                  <a:lnTo>
                    <a:pt x="590" y="15"/>
                  </a:lnTo>
                  <a:lnTo>
                    <a:pt x="565" y="9"/>
                  </a:lnTo>
                  <a:lnTo>
                    <a:pt x="553" y="7"/>
                  </a:lnTo>
                  <a:lnTo>
                    <a:pt x="539" y="6"/>
                  </a:lnTo>
                  <a:lnTo>
                    <a:pt x="513" y="2"/>
                  </a:lnTo>
                  <a:lnTo>
                    <a:pt x="483" y="0"/>
                  </a:lnTo>
                  <a:lnTo>
                    <a:pt x="469" y="0"/>
                  </a:lnTo>
                  <a:lnTo>
                    <a:pt x="453" y="0"/>
                  </a:lnTo>
                  <a:lnTo>
                    <a:pt x="429" y="0"/>
                  </a:lnTo>
                  <a:lnTo>
                    <a:pt x="404" y="2"/>
                  </a:lnTo>
                  <a:lnTo>
                    <a:pt x="381" y="5"/>
                  </a:lnTo>
                  <a:lnTo>
                    <a:pt x="357" y="9"/>
                  </a:lnTo>
                  <a:lnTo>
                    <a:pt x="346" y="11"/>
                  </a:lnTo>
                  <a:lnTo>
                    <a:pt x="335" y="14"/>
                  </a:lnTo>
                  <a:lnTo>
                    <a:pt x="313" y="20"/>
                  </a:lnTo>
                  <a:lnTo>
                    <a:pt x="292" y="27"/>
                  </a:lnTo>
                  <a:lnTo>
                    <a:pt x="270" y="35"/>
                  </a:lnTo>
                  <a:lnTo>
                    <a:pt x="250" y="45"/>
                  </a:lnTo>
                  <a:lnTo>
                    <a:pt x="230" y="54"/>
                  </a:lnTo>
                  <a:lnTo>
                    <a:pt x="220" y="59"/>
                  </a:lnTo>
                  <a:lnTo>
                    <a:pt x="211" y="65"/>
                  </a:lnTo>
                  <a:lnTo>
                    <a:pt x="193" y="77"/>
                  </a:lnTo>
                  <a:lnTo>
                    <a:pt x="175" y="89"/>
                  </a:lnTo>
                  <a:lnTo>
                    <a:pt x="159" y="103"/>
                  </a:lnTo>
                  <a:lnTo>
                    <a:pt x="150" y="109"/>
                  </a:lnTo>
                  <a:lnTo>
                    <a:pt x="142" y="117"/>
                  </a:lnTo>
                  <a:lnTo>
                    <a:pt x="134" y="124"/>
                  </a:lnTo>
                  <a:lnTo>
                    <a:pt x="126" y="132"/>
                  </a:lnTo>
                  <a:lnTo>
                    <a:pt x="112" y="147"/>
                  </a:lnTo>
                  <a:lnTo>
                    <a:pt x="98" y="164"/>
                  </a:lnTo>
                  <a:lnTo>
                    <a:pt x="85" y="181"/>
                  </a:lnTo>
                  <a:lnTo>
                    <a:pt x="73" y="198"/>
                  </a:lnTo>
                  <a:lnTo>
                    <a:pt x="62" y="216"/>
                  </a:lnTo>
                  <a:lnTo>
                    <a:pt x="52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9" y="28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4" y="337"/>
                  </a:lnTo>
                  <a:lnTo>
                    <a:pt x="8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5"/>
                  </a:lnTo>
                  <a:lnTo>
                    <a:pt x="1" y="486"/>
                  </a:lnTo>
                  <a:lnTo>
                    <a:pt x="2" y="497"/>
                  </a:lnTo>
                  <a:lnTo>
                    <a:pt x="5" y="520"/>
                  </a:lnTo>
                  <a:lnTo>
                    <a:pt x="9" y="543"/>
                  </a:lnTo>
                  <a:lnTo>
                    <a:pt x="14" y="564"/>
                  </a:lnTo>
                  <a:lnTo>
                    <a:pt x="16" y="575"/>
                  </a:lnTo>
                  <a:lnTo>
                    <a:pt x="19" y="585"/>
                  </a:lnTo>
                  <a:lnTo>
                    <a:pt x="26" y="606"/>
                  </a:lnTo>
                  <a:lnTo>
                    <a:pt x="34" y="626"/>
                  </a:lnTo>
                  <a:lnTo>
                    <a:pt x="43" y="646"/>
                  </a:lnTo>
                  <a:lnTo>
                    <a:pt x="52" y="665"/>
                  </a:lnTo>
                  <a:lnTo>
                    <a:pt x="63" y="684"/>
                  </a:lnTo>
                  <a:lnTo>
                    <a:pt x="74" y="702"/>
                  </a:lnTo>
                  <a:lnTo>
                    <a:pt x="86" y="720"/>
                  </a:lnTo>
                  <a:lnTo>
                    <a:pt x="98" y="736"/>
                  </a:lnTo>
                  <a:lnTo>
                    <a:pt x="113" y="753"/>
                  </a:lnTo>
                  <a:lnTo>
                    <a:pt x="127" y="769"/>
                  </a:lnTo>
                  <a:lnTo>
                    <a:pt x="142" y="783"/>
                  </a:lnTo>
                  <a:lnTo>
                    <a:pt x="159" y="797"/>
                  </a:lnTo>
                  <a:lnTo>
                    <a:pt x="175" y="810"/>
                  </a:lnTo>
                  <a:lnTo>
                    <a:pt x="192" y="822"/>
                  </a:lnTo>
                  <a:lnTo>
                    <a:pt x="211" y="835"/>
                  </a:lnTo>
                  <a:lnTo>
                    <a:pt x="229" y="845"/>
                  </a:lnTo>
                  <a:lnTo>
                    <a:pt x="249" y="855"/>
                  </a:lnTo>
                  <a:lnTo>
                    <a:pt x="268" y="863"/>
                  </a:lnTo>
                  <a:lnTo>
                    <a:pt x="279" y="868"/>
                  </a:lnTo>
                  <a:lnTo>
                    <a:pt x="289" y="871"/>
                  </a:lnTo>
                  <a:lnTo>
                    <a:pt x="310" y="878"/>
                  </a:lnTo>
                  <a:lnTo>
                    <a:pt x="321" y="881"/>
                  </a:lnTo>
                  <a:lnTo>
                    <a:pt x="332" y="885"/>
                  </a:lnTo>
                  <a:lnTo>
                    <a:pt x="354" y="889"/>
                  </a:lnTo>
                  <a:lnTo>
                    <a:pt x="376" y="894"/>
                  </a:lnTo>
                  <a:lnTo>
                    <a:pt x="399" y="896"/>
                  </a:lnTo>
                  <a:lnTo>
                    <a:pt x="422" y="898"/>
                  </a:lnTo>
                  <a:lnTo>
                    <a:pt x="447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36" name="Freeform 9"/>
            <p:cNvSpPr>
              <a:spLocks/>
            </p:cNvSpPr>
            <p:nvPr userDrawn="1"/>
          </p:nvSpPr>
          <p:spPr bwMode="auto">
            <a:xfrm>
              <a:off x="7362825" y="736600"/>
              <a:ext cx="147638" cy="158750"/>
            </a:xfrm>
            <a:custGeom>
              <a:avLst/>
              <a:gdLst>
                <a:gd name="T0" fmla="*/ 501 w 829"/>
                <a:gd name="T1" fmla="*/ 897 h 898"/>
                <a:gd name="T2" fmla="*/ 557 w 829"/>
                <a:gd name="T3" fmla="*/ 890 h 898"/>
                <a:gd name="T4" fmla="*/ 622 w 829"/>
                <a:gd name="T5" fmla="*/ 875 h 898"/>
                <a:gd name="T6" fmla="*/ 692 w 829"/>
                <a:gd name="T7" fmla="*/ 848 h 898"/>
                <a:gd name="T8" fmla="*/ 775 w 829"/>
                <a:gd name="T9" fmla="*/ 801 h 898"/>
                <a:gd name="T10" fmla="*/ 829 w 829"/>
                <a:gd name="T11" fmla="*/ 383 h 898"/>
                <a:gd name="T12" fmla="*/ 644 w 829"/>
                <a:gd name="T13" fmla="*/ 672 h 898"/>
                <a:gd name="T14" fmla="*/ 605 w 829"/>
                <a:gd name="T15" fmla="*/ 695 h 898"/>
                <a:gd name="T16" fmla="*/ 561 w 829"/>
                <a:gd name="T17" fmla="*/ 711 h 898"/>
                <a:gd name="T18" fmla="*/ 515 w 829"/>
                <a:gd name="T19" fmla="*/ 721 h 898"/>
                <a:gd name="T20" fmla="*/ 449 w 829"/>
                <a:gd name="T21" fmla="*/ 724 h 898"/>
                <a:gd name="T22" fmla="*/ 395 w 829"/>
                <a:gd name="T23" fmla="*/ 716 h 898"/>
                <a:gd name="T24" fmla="*/ 345 w 829"/>
                <a:gd name="T25" fmla="*/ 699 h 898"/>
                <a:gd name="T26" fmla="*/ 303 w 829"/>
                <a:gd name="T27" fmla="*/ 672 h 898"/>
                <a:gd name="T28" fmla="*/ 266 w 829"/>
                <a:gd name="T29" fmla="*/ 637 h 898"/>
                <a:gd name="T30" fmla="*/ 236 w 829"/>
                <a:gd name="T31" fmla="*/ 595 h 898"/>
                <a:gd name="T32" fmla="*/ 215 w 829"/>
                <a:gd name="T33" fmla="*/ 546 h 898"/>
                <a:gd name="T34" fmla="*/ 203 w 829"/>
                <a:gd name="T35" fmla="*/ 493 h 898"/>
                <a:gd name="T36" fmla="*/ 200 w 829"/>
                <a:gd name="T37" fmla="*/ 447 h 898"/>
                <a:gd name="T38" fmla="*/ 205 w 829"/>
                <a:gd name="T39" fmla="*/ 392 h 898"/>
                <a:gd name="T40" fmla="*/ 219 w 829"/>
                <a:gd name="T41" fmla="*/ 342 h 898"/>
                <a:gd name="T42" fmla="*/ 242 w 829"/>
                <a:gd name="T43" fmla="*/ 297 h 898"/>
                <a:gd name="T44" fmla="*/ 272 w 829"/>
                <a:gd name="T45" fmla="*/ 255 h 898"/>
                <a:gd name="T46" fmla="*/ 309 w 829"/>
                <a:gd name="T47" fmla="*/ 223 h 898"/>
                <a:gd name="T48" fmla="*/ 352 w 829"/>
                <a:gd name="T49" fmla="*/ 197 h 898"/>
                <a:gd name="T50" fmla="*/ 400 w 829"/>
                <a:gd name="T51" fmla="*/ 182 h 898"/>
                <a:gd name="T52" fmla="*/ 450 w 829"/>
                <a:gd name="T53" fmla="*/ 176 h 898"/>
                <a:gd name="T54" fmla="*/ 518 w 829"/>
                <a:gd name="T55" fmla="*/ 182 h 898"/>
                <a:gd name="T56" fmla="*/ 576 w 829"/>
                <a:gd name="T57" fmla="*/ 200 h 898"/>
                <a:gd name="T58" fmla="*/ 627 w 829"/>
                <a:gd name="T59" fmla="*/ 226 h 898"/>
                <a:gd name="T60" fmla="*/ 798 w 829"/>
                <a:gd name="T61" fmla="*/ 119 h 898"/>
                <a:gd name="T62" fmla="*/ 728 w 829"/>
                <a:gd name="T63" fmla="*/ 68 h 898"/>
                <a:gd name="T64" fmla="*/ 652 w 829"/>
                <a:gd name="T65" fmla="*/ 30 h 898"/>
                <a:gd name="T66" fmla="*/ 563 w 829"/>
                <a:gd name="T67" fmla="*/ 8 h 898"/>
                <a:gd name="T68" fmla="*/ 484 w 829"/>
                <a:gd name="T69" fmla="*/ 0 h 898"/>
                <a:gd name="T70" fmla="*/ 407 w 829"/>
                <a:gd name="T71" fmla="*/ 2 h 898"/>
                <a:gd name="T72" fmla="*/ 316 w 829"/>
                <a:gd name="T73" fmla="*/ 20 h 898"/>
                <a:gd name="T74" fmla="*/ 243 w 829"/>
                <a:gd name="T75" fmla="*/ 49 h 898"/>
                <a:gd name="T76" fmla="*/ 178 w 829"/>
                <a:gd name="T77" fmla="*/ 89 h 898"/>
                <a:gd name="T78" fmla="*/ 130 w 829"/>
                <a:gd name="T79" fmla="*/ 132 h 898"/>
                <a:gd name="T80" fmla="*/ 75 w 829"/>
                <a:gd name="T81" fmla="*/ 198 h 898"/>
                <a:gd name="T82" fmla="*/ 34 w 829"/>
                <a:gd name="T83" fmla="*/ 274 h 898"/>
                <a:gd name="T84" fmla="*/ 9 w 829"/>
                <a:gd name="T85" fmla="*/ 359 h 898"/>
                <a:gd name="T86" fmla="*/ 0 w 829"/>
                <a:gd name="T87" fmla="*/ 426 h 898"/>
                <a:gd name="T88" fmla="*/ 2 w 829"/>
                <a:gd name="T89" fmla="*/ 499 h 898"/>
                <a:gd name="T90" fmla="*/ 16 w 829"/>
                <a:gd name="T91" fmla="*/ 577 h 898"/>
                <a:gd name="T92" fmla="*/ 34 w 829"/>
                <a:gd name="T93" fmla="*/ 630 h 898"/>
                <a:gd name="T94" fmla="*/ 73 w 829"/>
                <a:gd name="T95" fmla="*/ 705 h 898"/>
                <a:gd name="T96" fmla="*/ 127 w 829"/>
                <a:gd name="T97" fmla="*/ 771 h 898"/>
                <a:gd name="T98" fmla="*/ 193 w 829"/>
                <a:gd name="T99" fmla="*/ 824 h 898"/>
                <a:gd name="T100" fmla="*/ 251 w 829"/>
                <a:gd name="T101" fmla="*/ 856 h 898"/>
                <a:gd name="T102" fmla="*/ 326 w 829"/>
                <a:gd name="T103" fmla="*/ 882 h 898"/>
                <a:gd name="T104" fmla="*/ 383 w 829"/>
                <a:gd name="T105" fmla="*/ 894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29"/>
                <a:gd name="T160" fmla="*/ 0 h 898"/>
                <a:gd name="T161" fmla="*/ 829 w 829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29" h="898">
                  <a:moveTo>
                    <a:pt x="458" y="898"/>
                  </a:moveTo>
                  <a:lnTo>
                    <a:pt x="472" y="898"/>
                  </a:lnTo>
                  <a:lnTo>
                    <a:pt x="487" y="897"/>
                  </a:lnTo>
                  <a:lnTo>
                    <a:pt x="501" y="897"/>
                  </a:lnTo>
                  <a:lnTo>
                    <a:pt x="516" y="896"/>
                  </a:lnTo>
                  <a:lnTo>
                    <a:pt x="529" y="894"/>
                  </a:lnTo>
                  <a:lnTo>
                    <a:pt x="542" y="892"/>
                  </a:lnTo>
                  <a:lnTo>
                    <a:pt x="557" y="890"/>
                  </a:lnTo>
                  <a:lnTo>
                    <a:pt x="570" y="887"/>
                  </a:lnTo>
                  <a:lnTo>
                    <a:pt x="583" y="885"/>
                  </a:lnTo>
                  <a:lnTo>
                    <a:pt x="596" y="881"/>
                  </a:lnTo>
                  <a:lnTo>
                    <a:pt x="622" y="875"/>
                  </a:lnTo>
                  <a:lnTo>
                    <a:pt x="634" y="870"/>
                  </a:lnTo>
                  <a:lnTo>
                    <a:pt x="645" y="867"/>
                  </a:lnTo>
                  <a:lnTo>
                    <a:pt x="670" y="858"/>
                  </a:lnTo>
                  <a:lnTo>
                    <a:pt x="692" y="848"/>
                  </a:lnTo>
                  <a:lnTo>
                    <a:pt x="714" y="837"/>
                  </a:lnTo>
                  <a:lnTo>
                    <a:pt x="736" y="826"/>
                  </a:lnTo>
                  <a:lnTo>
                    <a:pt x="756" y="813"/>
                  </a:lnTo>
                  <a:lnTo>
                    <a:pt x="775" y="801"/>
                  </a:lnTo>
                  <a:lnTo>
                    <a:pt x="794" y="788"/>
                  </a:lnTo>
                  <a:lnTo>
                    <a:pt x="811" y="774"/>
                  </a:lnTo>
                  <a:lnTo>
                    <a:pt x="829" y="760"/>
                  </a:lnTo>
                  <a:lnTo>
                    <a:pt x="829" y="383"/>
                  </a:lnTo>
                  <a:lnTo>
                    <a:pt x="451" y="383"/>
                  </a:lnTo>
                  <a:lnTo>
                    <a:pt x="451" y="548"/>
                  </a:lnTo>
                  <a:lnTo>
                    <a:pt x="644" y="548"/>
                  </a:lnTo>
                  <a:lnTo>
                    <a:pt x="644" y="672"/>
                  </a:lnTo>
                  <a:lnTo>
                    <a:pt x="634" y="679"/>
                  </a:lnTo>
                  <a:lnTo>
                    <a:pt x="625" y="684"/>
                  </a:lnTo>
                  <a:lnTo>
                    <a:pt x="615" y="690"/>
                  </a:lnTo>
                  <a:lnTo>
                    <a:pt x="605" y="695"/>
                  </a:lnTo>
                  <a:lnTo>
                    <a:pt x="595" y="700"/>
                  </a:lnTo>
                  <a:lnTo>
                    <a:pt x="584" y="704"/>
                  </a:lnTo>
                  <a:lnTo>
                    <a:pt x="573" y="708"/>
                  </a:lnTo>
                  <a:lnTo>
                    <a:pt x="561" y="711"/>
                  </a:lnTo>
                  <a:lnTo>
                    <a:pt x="550" y="714"/>
                  </a:lnTo>
                  <a:lnTo>
                    <a:pt x="538" y="718"/>
                  </a:lnTo>
                  <a:lnTo>
                    <a:pt x="527" y="720"/>
                  </a:lnTo>
                  <a:lnTo>
                    <a:pt x="515" y="721"/>
                  </a:lnTo>
                  <a:lnTo>
                    <a:pt x="502" y="723"/>
                  </a:lnTo>
                  <a:lnTo>
                    <a:pt x="489" y="723"/>
                  </a:lnTo>
                  <a:lnTo>
                    <a:pt x="463" y="724"/>
                  </a:lnTo>
                  <a:lnTo>
                    <a:pt x="449" y="724"/>
                  </a:lnTo>
                  <a:lnTo>
                    <a:pt x="435" y="723"/>
                  </a:lnTo>
                  <a:lnTo>
                    <a:pt x="421" y="721"/>
                  </a:lnTo>
                  <a:lnTo>
                    <a:pt x="407" y="719"/>
                  </a:lnTo>
                  <a:lnTo>
                    <a:pt x="395" y="716"/>
                  </a:lnTo>
                  <a:lnTo>
                    <a:pt x="382" y="713"/>
                  </a:lnTo>
                  <a:lnTo>
                    <a:pt x="369" y="709"/>
                  </a:lnTo>
                  <a:lnTo>
                    <a:pt x="357" y="704"/>
                  </a:lnTo>
                  <a:lnTo>
                    <a:pt x="345" y="699"/>
                  </a:lnTo>
                  <a:lnTo>
                    <a:pt x="334" y="693"/>
                  </a:lnTo>
                  <a:lnTo>
                    <a:pt x="323" y="686"/>
                  </a:lnTo>
                  <a:lnTo>
                    <a:pt x="313" y="680"/>
                  </a:lnTo>
                  <a:lnTo>
                    <a:pt x="303" y="672"/>
                  </a:lnTo>
                  <a:lnTo>
                    <a:pt x="292" y="664"/>
                  </a:lnTo>
                  <a:lnTo>
                    <a:pt x="282" y="655"/>
                  </a:lnTo>
                  <a:lnTo>
                    <a:pt x="274" y="646"/>
                  </a:lnTo>
                  <a:lnTo>
                    <a:pt x="266" y="637"/>
                  </a:lnTo>
                  <a:lnTo>
                    <a:pt x="257" y="627"/>
                  </a:lnTo>
                  <a:lnTo>
                    <a:pt x="250" y="616"/>
                  </a:lnTo>
                  <a:lnTo>
                    <a:pt x="242" y="606"/>
                  </a:lnTo>
                  <a:lnTo>
                    <a:pt x="236" y="595"/>
                  </a:lnTo>
                  <a:lnTo>
                    <a:pt x="230" y="583"/>
                  </a:lnTo>
                  <a:lnTo>
                    <a:pt x="224" y="572"/>
                  </a:lnTo>
                  <a:lnTo>
                    <a:pt x="220" y="559"/>
                  </a:lnTo>
                  <a:lnTo>
                    <a:pt x="215" y="546"/>
                  </a:lnTo>
                  <a:lnTo>
                    <a:pt x="211" y="534"/>
                  </a:lnTo>
                  <a:lnTo>
                    <a:pt x="208" y="520"/>
                  </a:lnTo>
                  <a:lnTo>
                    <a:pt x="205" y="506"/>
                  </a:lnTo>
                  <a:lnTo>
                    <a:pt x="203" y="493"/>
                  </a:lnTo>
                  <a:lnTo>
                    <a:pt x="201" y="478"/>
                  </a:lnTo>
                  <a:lnTo>
                    <a:pt x="200" y="464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5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4"/>
                  </a:lnTo>
                  <a:lnTo>
                    <a:pt x="219" y="342"/>
                  </a:lnTo>
                  <a:lnTo>
                    <a:pt x="224" y="330"/>
                  </a:lnTo>
                  <a:lnTo>
                    <a:pt x="230" y="319"/>
                  </a:lnTo>
                  <a:lnTo>
                    <a:pt x="236" y="307"/>
                  </a:lnTo>
                  <a:lnTo>
                    <a:pt x="242" y="297"/>
                  </a:lnTo>
                  <a:lnTo>
                    <a:pt x="249" y="285"/>
                  </a:lnTo>
                  <a:lnTo>
                    <a:pt x="257" y="275"/>
                  </a:lnTo>
                  <a:lnTo>
                    <a:pt x="265" y="265"/>
                  </a:lnTo>
                  <a:lnTo>
                    <a:pt x="272" y="255"/>
                  </a:lnTo>
                  <a:lnTo>
                    <a:pt x="281" y="246"/>
                  </a:lnTo>
                  <a:lnTo>
                    <a:pt x="290" y="239"/>
                  </a:lnTo>
                  <a:lnTo>
                    <a:pt x="300" y="230"/>
                  </a:lnTo>
                  <a:lnTo>
                    <a:pt x="309" y="223"/>
                  </a:lnTo>
                  <a:lnTo>
                    <a:pt x="319" y="215"/>
                  </a:lnTo>
                  <a:lnTo>
                    <a:pt x="330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4" y="193"/>
                  </a:lnTo>
                  <a:lnTo>
                    <a:pt x="375" y="188"/>
                  </a:lnTo>
                  <a:lnTo>
                    <a:pt x="387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4" y="177"/>
                  </a:lnTo>
                  <a:lnTo>
                    <a:pt x="436" y="176"/>
                  </a:lnTo>
                  <a:lnTo>
                    <a:pt x="450" y="176"/>
                  </a:lnTo>
                  <a:lnTo>
                    <a:pt x="468" y="176"/>
                  </a:lnTo>
                  <a:lnTo>
                    <a:pt x="486" y="177"/>
                  </a:lnTo>
                  <a:lnTo>
                    <a:pt x="502" y="180"/>
                  </a:lnTo>
                  <a:lnTo>
                    <a:pt x="518" y="182"/>
                  </a:lnTo>
                  <a:lnTo>
                    <a:pt x="534" y="185"/>
                  </a:lnTo>
                  <a:lnTo>
                    <a:pt x="548" y="190"/>
                  </a:lnTo>
                  <a:lnTo>
                    <a:pt x="563" y="194"/>
                  </a:lnTo>
                  <a:lnTo>
                    <a:pt x="576" y="200"/>
                  </a:lnTo>
                  <a:lnTo>
                    <a:pt x="589" y="205"/>
                  </a:lnTo>
                  <a:lnTo>
                    <a:pt x="603" y="212"/>
                  </a:lnTo>
                  <a:lnTo>
                    <a:pt x="615" y="219"/>
                  </a:lnTo>
                  <a:lnTo>
                    <a:pt x="627" y="226"/>
                  </a:lnTo>
                  <a:lnTo>
                    <a:pt x="653" y="244"/>
                  </a:lnTo>
                  <a:lnTo>
                    <a:pt x="665" y="254"/>
                  </a:lnTo>
                  <a:lnTo>
                    <a:pt x="678" y="264"/>
                  </a:lnTo>
                  <a:lnTo>
                    <a:pt x="798" y="119"/>
                  </a:lnTo>
                  <a:lnTo>
                    <a:pt x="781" y="105"/>
                  </a:lnTo>
                  <a:lnTo>
                    <a:pt x="763" y="92"/>
                  </a:lnTo>
                  <a:lnTo>
                    <a:pt x="746" y="79"/>
                  </a:lnTo>
                  <a:lnTo>
                    <a:pt x="728" y="68"/>
                  </a:lnTo>
                  <a:lnTo>
                    <a:pt x="710" y="57"/>
                  </a:lnTo>
                  <a:lnTo>
                    <a:pt x="691" y="47"/>
                  </a:lnTo>
                  <a:lnTo>
                    <a:pt x="672" y="38"/>
                  </a:lnTo>
                  <a:lnTo>
                    <a:pt x="652" y="30"/>
                  </a:lnTo>
                  <a:lnTo>
                    <a:pt x="631" y="24"/>
                  </a:lnTo>
                  <a:lnTo>
                    <a:pt x="609" y="17"/>
                  </a:lnTo>
                  <a:lnTo>
                    <a:pt x="586" y="11"/>
                  </a:lnTo>
                  <a:lnTo>
                    <a:pt x="563" y="8"/>
                  </a:lnTo>
                  <a:lnTo>
                    <a:pt x="550" y="6"/>
                  </a:lnTo>
                  <a:lnTo>
                    <a:pt x="538" y="5"/>
                  </a:lnTo>
                  <a:lnTo>
                    <a:pt x="512" y="1"/>
                  </a:lnTo>
                  <a:lnTo>
                    <a:pt x="484" y="0"/>
                  </a:lnTo>
                  <a:lnTo>
                    <a:pt x="457" y="0"/>
                  </a:lnTo>
                  <a:lnTo>
                    <a:pt x="432" y="0"/>
                  </a:lnTo>
                  <a:lnTo>
                    <a:pt x="420" y="1"/>
                  </a:lnTo>
                  <a:lnTo>
                    <a:pt x="407" y="2"/>
                  </a:lnTo>
                  <a:lnTo>
                    <a:pt x="384" y="5"/>
                  </a:lnTo>
                  <a:lnTo>
                    <a:pt x="361" y="9"/>
                  </a:lnTo>
                  <a:lnTo>
                    <a:pt x="338" y="14"/>
                  </a:lnTo>
                  <a:lnTo>
                    <a:pt x="316" y="20"/>
                  </a:lnTo>
                  <a:lnTo>
                    <a:pt x="295" y="27"/>
                  </a:lnTo>
                  <a:lnTo>
                    <a:pt x="274" y="35"/>
                  </a:lnTo>
                  <a:lnTo>
                    <a:pt x="253" y="45"/>
                  </a:lnTo>
                  <a:lnTo>
                    <a:pt x="243" y="49"/>
                  </a:lnTo>
                  <a:lnTo>
                    <a:pt x="233" y="54"/>
                  </a:lnTo>
                  <a:lnTo>
                    <a:pt x="214" y="65"/>
                  </a:lnTo>
                  <a:lnTo>
                    <a:pt x="195" y="77"/>
                  </a:lnTo>
                  <a:lnTo>
                    <a:pt x="178" y="89"/>
                  </a:lnTo>
                  <a:lnTo>
                    <a:pt x="161" y="103"/>
                  </a:lnTo>
                  <a:lnTo>
                    <a:pt x="145" y="117"/>
                  </a:lnTo>
                  <a:lnTo>
                    <a:pt x="136" y="124"/>
                  </a:lnTo>
                  <a:lnTo>
                    <a:pt x="130" y="132"/>
                  </a:lnTo>
                  <a:lnTo>
                    <a:pt x="114" y="147"/>
                  </a:lnTo>
                  <a:lnTo>
                    <a:pt x="101" y="164"/>
                  </a:lnTo>
                  <a:lnTo>
                    <a:pt x="87" y="181"/>
                  </a:lnTo>
                  <a:lnTo>
                    <a:pt x="75" y="198"/>
                  </a:lnTo>
                  <a:lnTo>
                    <a:pt x="63" y="216"/>
                  </a:lnTo>
                  <a:lnTo>
                    <a:pt x="53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3" y="337"/>
                  </a:lnTo>
                  <a:lnTo>
                    <a:pt x="9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6"/>
                  </a:lnTo>
                  <a:lnTo>
                    <a:pt x="2" y="499"/>
                  </a:lnTo>
                  <a:lnTo>
                    <a:pt x="5" y="522"/>
                  </a:lnTo>
                  <a:lnTo>
                    <a:pt x="8" y="545"/>
                  </a:lnTo>
                  <a:lnTo>
                    <a:pt x="13" y="566"/>
                  </a:lnTo>
                  <a:lnTo>
                    <a:pt x="16" y="577"/>
                  </a:lnTo>
                  <a:lnTo>
                    <a:pt x="19" y="588"/>
                  </a:lnTo>
                  <a:lnTo>
                    <a:pt x="22" y="598"/>
                  </a:lnTo>
                  <a:lnTo>
                    <a:pt x="26" y="610"/>
                  </a:lnTo>
                  <a:lnTo>
                    <a:pt x="34" y="630"/>
                  </a:lnTo>
                  <a:lnTo>
                    <a:pt x="41" y="650"/>
                  </a:lnTo>
                  <a:lnTo>
                    <a:pt x="51" y="669"/>
                  </a:lnTo>
                  <a:lnTo>
                    <a:pt x="61" y="687"/>
                  </a:lnTo>
                  <a:lnTo>
                    <a:pt x="73" y="705"/>
                  </a:lnTo>
                  <a:lnTo>
                    <a:pt x="85" y="723"/>
                  </a:lnTo>
                  <a:lnTo>
                    <a:pt x="98" y="740"/>
                  </a:lnTo>
                  <a:lnTo>
                    <a:pt x="112" y="755"/>
                  </a:lnTo>
                  <a:lnTo>
                    <a:pt x="127" y="771"/>
                  </a:lnTo>
                  <a:lnTo>
                    <a:pt x="142" y="786"/>
                  </a:lnTo>
                  <a:lnTo>
                    <a:pt x="159" y="799"/>
                  </a:lnTo>
                  <a:lnTo>
                    <a:pt x="175" y="812"/>
                  </a:lnTo>
                  <a:lnTo>
                    <a:pt x="193" y="824"/>
                  </a:lnTo>
                  <a:lnTo>
                    <a:pt x="212" y="836"/>
                  </a:lnTo>
                  <a:lnTo>
                    <a:pt x="221" y="841"/>
                  </a:lnTo>
                  <a:lnTo>
                    <a:pt x="231" y="847"/>
                  </a:lnTo>
                  <a:lnTo>
                    <a:pt x="251" y="856"/>
                  </a:lnTo>
                  <a:lnTo>
                    <a:pt x="271" y="865"/>
                  </a:lnTo>
                  <a:lnTo>
                    <a:pt x="292" y="872"/>
                  </a:lnTo>
                  <a:lnTo>
                    <a:pt x="315" y="879"/>
                  </a:lnTo>
                  <a:lnTo>
                    <a:pt x="326" y="882"/>
                  </a:lnTo>
                  <a:lnTo>
                    <a:pt x="337" y="885"/>
                  </a:lnTo>
                  <a:lnTo>
                    <a:pt x="359" y="889"/>
                  </a:lnTo>
                  <a:lnTo>
                    <a:pt x="372" y="891"/>
                  </a:lnTo>
                  <a:lnTo>
                    <a:pt x="383" y="894"/>
                  </a:lnTo>
                  <a:lnTo>
                    <a:pt x="407" y="896"/>
                  </a:lnTo>
                  <a:lnTo>
                    <a:pt x="432" y="898"/>
                  </a:lnTo>
                  <a:lnTo>
                    <a:pt x="458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37" name="Freeform 10"/>
            <p:cNvSpPr>
              <a:spLocks noEditPoints="1"/>
            </p:cNvSpPr>
            <p:nvPr userDrawn="1"/>
          </p:nvSpPr>
          <p:spPr bwMode="auto">
            <a:xfrm>
              <a:off x="7546975" y="739775"/>
              <a:ext cx="133350" cy="152400"/>
            </a:xfrm>
            <a:custGeom>
              <a:avLst/>
              <a:gdLst>
                <a:gd name="T0" fmla="*/ 192 w 752"/>
                <a:gd name="T1" fmla="*/ 869 h 869"/>
                <a:gd name="T2" fmla="*/ 339 w 752"/>
                <a:gd name="T3" fmla="*/ 590 h 869"/>
                <a:gd name="T4" fmla="*/ 529 w 752"/>
                <a:gd name="T5" fmla="*/ 869 h 869"/>
                <a:gd name="T6" fmla="*/ 540 w 752"/>
                <a:gd name="T7" fmla="*/ 558 h 869"/>
                <a:gd name="T8" fmla="*/ 560 w 752"/>
                <a:gd name="T9" fmla="*/ 550 h 869"/>
                <a:gd name="T10" fmla="*/ 589 w 752"/>
                <a:gd name="T11" fmla="*/ 535 h 869"/>
                <a:gd name="T12" fmla="*/ 607 w 752"/>
                <a:gd name="T13" fmla="*/ 524 h 869"/>
                <a:gd name="T14" fmla="*/ 632 w 752"/>
                <a:gd name="T15" fmla="*/ 505 h 869"/>
                <a:gd name="T16" fmla="*/ 655 w 752"/>
                <a:gd name="T17" fmla="*/ 484 h 869"/>
                <a:gd name="T18" fmla="*/ 668 w 752"/>
                <a:gd name="T19" fmla="*/ 469 h 869"/>
                <a:gd name="T20" fmla="*/ 680 w 752"/>
                <a:gd name="T21" fmla="*/ 452 h 869"/>
                <a:gd name="T22" fmla="*/ 696 w 752"/>
                <a:gd name="T23" fmla="*/ 425 h 869"/>
                <a:gd name="T24" fmla="*/ 705 w 752"/>
                <a:gd name="T25" fmla="*/ 405 h 869"/>
                <a:gd name="T26" fmla="*/ 713 w 752"/>
                <a:gd name="T27" fmla="*/ 384 h 869"/>
                <a:gd name="T28" fmla="*/ 718 w 752"/>
                <a:gd name="T29" fmla="*/ 362 h 869"/>
                <a:gd name="T30" fmla="*/ 723 w 752"/>
                <a:gd name="T31" fmla="*/ 339 h 869"/>
                <a:gd name="T32" fmla="*/ 725 w 752"/>
                <a:gd name="T33" fmla="*/ 315 h 869"/>
                <a:gd name="T34" fmla="*/ 726 w 752"/>
                <a:gd name="T35" fmla="*/ 289 h 869"/>
                <a:gd name="T36" fmla="*/ 726 w 752"/>
                <a:gd name="T37" fmla="*/ 271 h 869"/>
                <a:gd name="T38" fmla="*/ 724 w 752"/>
                <a:gd name="T39" fmla="*/ 241 h 869"/>
                <a:gd name="T40" fmla="*/ 718 w 752"/>
                <a:gd name="T41" fmla="*/ 214 h 869"/>
                <a:gd name="T42" fmla="*/ 712 w 752"/>
                <a:gd name="T43" fmla="*/ 187 h 869"/>
                <a:gd name="T44" fmla="*/ 702 w 752"/>
                <a:gd name="T45" fmla="*/ 162 h 869"/>
                <a:gd name="T46" fmla="*/ 690 w 752"/>
                <a:gd name="T47" fmla="*/ 139 h 869"/>
                <a:gd name="T48" fmla="*/ 676 w 752"/>
                <a:gd name="T49" fmla="*/ 117 h 869"/>
                <a:gd name="T50" fmla="*/ 660 w 752"/>
                <a:gd name="T51" fmla="*/ 97 h 869"/>
                <a:gd name="T52" fmla="*/ 640 w 752"/>
                <a:gd name="T53" fmla="*/ 78 h 869"/>
                <a:gd name="T54" fmla="*/ 617 w 752"/>
                <a:gd name="T55" fmla="*/ 59 h 869"/>
                <a:gd name="T56" fmla="*/ 590 w 752"/>
                <a:gd name="T57" fmla="*/ 42 h 869"/>
                <a:gd name="T58" fmla="*/ 560 w 752"/>
                <a:gd name="T59" fmla="*/ 29 h 869"/>
                <a:gd name="T60" fmla="*/ 529 w 752"/>
                <a:gd name="T61" fmla="*/ 18 h 869"/>
                <a:gd name="T62" fmla="*/ 494 w 752"/>
                <a:gd name="T63" fmla="*/ 9 h 869"/>
                <a:gd name="T64" fmla="*/ 457 w 752"/>
                <a:gd name="T65" fmla="*/ 3 h 869"/>
                <a:gd name="T66" fmla="*/ 418 w 752"/>
                <a:gd name="T67" fmla="*/ 0 h 869"/>
                <a:gd name="T68" fmla="*/ 0 w 752"/>
                <a:gd name="T69" fmla="*/ 0 h 869"/>
                <a:gd name="T70" fmla="*/ 192 w 752"/>
                <a:gd name="T71" fmla="*/ 422 h 869"/>
                <a:gd name="T72" fmla="*/ 381 w 752"/>
                <a:gd name="T73" fmla="*/ 172 h 869"/>
                <a:gd name="T74" fmla="*/ 415 w 752"/>
                <a:gd name="T75" fmla="*/ 175 h 869"/>
                <a:gd name="T76" fmla="*/ 430 w 752"/>
                <a:gd name="T77" fmla="*/ 177 h 869"/>
                <a:gd name="T78" fmla="*/ 458 w 752"/>
                <a:gd name="T79" fmla="*/ 185 h 869"/>
                <a:gd name="T80" fmla="*/ 482 w 752"/>
                <a:gd name="T81" fmla="*/ 196 h 869"/>
                <a:gd name="T82" fmla="*/ 496 w 752"/>
                <a:gd name="T83" fmla="*/ 208 h 869"/>
                <a:gd name="T84" fmla="*/ 510 w 752"/>
                <a:gd name="T85" fmla="*/ 221 h 869"/>
                <a:gd name="T86" fmla="*/ 519 w 752"/>
                <a:gd name="T87" fmla="*/ 237 h 869"/>
                <a:gd name="T88" fmla="*/ 526 w 752"/>
                <a:gd name="T89" fmla="*/ 255 h 869"/>
                <a:gd name="T90" fmla="*/ 530 w 752"/>
                <a:gd name="T91" fmla="*/ 267 h 869"/>
                <a:gd name="T92" fmla="*/ 532 w 752"/>
                <a:gd name="T93" fmla="*/ 288 h 869"/>
                <a:gd name="T94" fmla="*/ 532 w 752"/>
                <a:gd name="T95" fmla="*/ 298 h 869"/>
                <a:gd name="T96" fmla="*/ 531 w 752"/>
                <a:gd name="T97" fmla="*/ 318 h 869"/>
                <a:gd name="T98" fmla="*/ 526 w 752"/>
                <a:gd name="T99" fmla="*/ 337 h 869"/>
                <a:gd name="T100" fmla="*/ 522 w 752"/>
                <a:gd name="T101" fmla="*/ 348 h 869"/>
                <a:gd name="T102" fmla="*/ 514 w 752"/>
                <a:gd name="T103" fmla="*/ 365 h 869"/>
                <a:gd name="T104" fmla="*/ 506 w 752"/>
                <a:gd name="T105" fmla="*/ 374 h 869"/>
                <a:gd name="T106" fmla="*/ 498 w 752"/>
                <a:gd name="T107" fmla="*/ 383 h 869"/>
                <a:gd name="T108" fmla="*/ 488 w 752"/>
                <a:gd name="T109" fmla="*/ 392 h 869"/>
                <a:gd name="T110" fmla="*/ 473 w 752"/>
                <a:gd name="T111" fmla="*/ 402 h 869"/>
                <a:gd name="T112" fmla="*/ 461 w 752"/>
                <a:gd name="T113" fmla="*/ 407 h 869"/>
                <a:gd name="T114" fmla="*/ 434 w 752"/>
                <a:gd name="T115" fmla="*/ 416 h 869"/>
                <a:gd name="T116" fmla="*/ 410 w 752"/>
                <a:gd name="T117" fmla="*/ 421 h 869"/>
                <a:gd name="T118" fmla="*/ 386 w 752"/>
                <a:gd name="T119" fmla="*/ 422 h 8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2"/>
                <a:gd name="T181" fmla="*/ 0 h 869"/>
                <a:gd name="T182" fmla="*/ 752 w 752"/>
                <a:gd name="T183" fmla="*/ 869 h 86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2" h="869">
                  <a:moveTo>
                    <a:pt x="0" y="869"/>
                  </a:moveTo>
                  <a:lnTo>
                    <a:pt x="192" y="869"/>
                  </a:lnTo>
                  <a:lnTo>
                    <a:pt x="192" y="590"/>
                  </a:lnTo>
                  <a:lnTo>
                    <a:pt x="339" y="590"/>
                  </a:lnTo>
                  <a:lnTo>
                    <a:pt x="342" y="590"/>
                  </a:lnTo>
                  <a:lnTo>
                    <a:pt x="529" y="869"/>
                  </a:lnTo>
                  <a:lnTo>
                    <a:pt x="752" y="869"/>
                  </a:lnTo>
                  <a:lnTo>
                    <a:pt x="540" y="558"/>
                  </a:lnTo>
                  <a:lnTo>
                    <a:pt x="550" y="554"/>
                  </a:lnTo>
                  <a:lnTo>
                    <a:pt x="560" y="550"/>
                  </a:lnTo>
                  <a:lnTo>
                    <a:pt x="579" y="540"/>
                  </a:lnTo>
                  <a:lnTo>
                    <a:pt x="589" y="535"/>
                  </a:lnTo>
                  <a:lnTo>
                    <a:pt x="598" y="530"/>
                  </a:lnTo>
                  <a:lnTo>
                    <a:pt x="607" y="524"/>
                  </a:lnTo>
                  <a:lnTo>
                    <a:pt x="616" y="519"/>
                  </a:lnTo>
                  <a:lnTo>
                    <a:pt x="632" y="505"/>
                  </a:lnTo>
                  <a:lnTo>
                    <a:pt x="647" y="492"/>
                  </a:lnTo>
                  <a:lnTo>
                    <a:pt x="655" y="484"/>
                  </a:lnTo>
                  <a:lnTo>
                    <a:pt x="661" y="476"/>
                  </a:lnTo>
                  <a:lnTo>
                    <a:pt x="668" y="469"/>
                  </a:lnTo>
                  <a:lnTo>
                    <a:pt x="675" y="461"/>
                  </a:lnTo>
                  <a:lnTo>
                    <a:pt x="680" y="452"/>
                  </a:lnTo>
                  <a:lnTo>
                    <a:pt x="686" y="443"/>
                  </a:lnTo>
                  <a:lnTo>
                    <a:pt x="696" y="425"/>
                  </a:lnTo>
                  <a:lnTo>
                    <a:pt x="700" y="415"/>
                  </a:lnTo>
                  <a:lnTo>
                    <a:pt x="705" y="405"/>
                  </a:lnTo>
                  <a:lnTo>
                    <a:pt x="709" y="395"/>
                  </a:lnTo>
                  <a:lnTo>
                    <a:pt x="713" y="384"/>
                  </a:lnTo>
                  <a:lnTo>
                    <a:pt x="716" y="373"/>
                  </a:lnTo>
                  <a:lnTo>
                    <a:pt x="718" y="362"/>
                  </a:lnTo>
                  <a:lnTo>
                    <a:pt x="721" y="351"/>
                  </a:lnTo>
                  <a:lnTo>
                    <a:pt x="723" y="339"/>
                  </a:lnTo>
                  <a:lnTo>
                    <a:pt x="724" y="327"/>
                  </a:lnTo>
                  <a:lnTo>
                    <a:pt x="725" y="315"/>
                  </a:lnTo>
                  <a:lnTo>
                    <a:pt x="726" y="302"/>
                  </a:lnTo>
                  <a:lnTo>
                    <a:pt x="726" y="289"/>
                  </a:lnTo>
                  <a:lnTo>
                    <a:pt x="726" y="286"/>
                  </a:lnTo>
                  <a:lnTo>
                    <a:pt x="726" y="271"/>
                  </a:lnTo>
                  <a:lnTo>
                    <a:pt x="725" y="256"/>
                  </a:lnTo>
                  <a:lnTo>
                    <a:pt x="724" y="241"/>
                  </a:lnTo>
                  <a:lnTo>
                    <a:pt x="722" y="228"/>
                  </a:lnTo>
                  <a:lnTo>
                    <a:pt x="718" y="214"/>
                  </a:lnTo>
                  <a:lnTo>
                    <a:pt x="715" y="200"/>
                  </a:lnTo>
                  <a:lnTo>
                    <a:pt x="712" y="187"/>
                  </a:lnTo>
                  <a:lnTo>
                    <a:pt x="707" y="175"/>
                  </a:lnTo>
                  <a:lnTo>
                    <a:pt x="702" y="162"/>
                  </a:lnTo>
                  <a:lnTo>
                    <a:pt x="696" y="150"/>
                  </a:lnTo>
                  <a:lnTo>
                    <a:pt x="690" y="139"/>
                  </a:lnTo>
                  <a:lnTo>
                    <a:pt x="684" y="128"/>
                  </a:lnTo>
                  <a:lnTo>
                    <a:pt x="676" y="117"/>
                  </a:lnTo>
                  <a:lnTo>
                    <a:pt x="668" y="107"/>
                  </a:lnTo>
                  <a:lnTo>
                    <a:pt x="660" y="97"/>
                  </a:lnTo>
                  <a:lnTo>
                    <a:pt x="651" y="88"/>
                  </a:lnTo>
                  <a:lnTo>
                    <a:pt x="640" y="78"/>
                  </a:lnTo>
                  <a:lnTo>
                    <a:pt x="629" y="68"/>
                  </a:lnTo>
                  <a:lnTo>
                    <a:pt x="617" y="59"/>
                  </a:lnTo>
                  <a:lnTo>
                    <a:pt x="603" y="50"/>
                  </a:lnTo>
                  <a:lnTo>
                    <a:pt x="590" y="42"/>
                  </a:lnTo>
                  <a:lnTo>
                    <a:pt x="575" y="35"/>
                  </a:lnTo>
                  <a:lnTo>
                    <a:pt x="560" y="29"/>
                  </a:lnTo>
                  <a:lnTo>
                    <a:pt x="544" y="22"/>
                  </a:lnTo>
                  <a:lnTo>
                    <a:pt x="529" y="18"/>
                  </a:lnTo>
                  <a:lnTo>
                    <a:pt x="512" y="12"/>
                  </a:lnTo>
                  <a:lnTo>
                    <a:pt x="494" y="9"/>
                  </a:lnTo>
                  <a:lnTo>
                    <a:pt x="476" y="5"/>
                  </a:lnTo>
                  <a:lnTo>
                    <a:pt x="457" y="3"/>
                  </a:lnTo>
                  <a:lnTo>
                    <a:pt x="438" y="1"/>
                  </a:lnTo>
                  <a:lnTo>
                    <a:pt x="418" y="0"/>
                  </a:lnTo>
                  <a:lnTo>
                    <a:pt x="398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22"/>
                  </a:moveTo>
                  <a:lnTo>
                    <a:pt x="192" y="172"/>
                  </a:lnTo>
                  <a:lnTo>
                    <a:pt x="381" y="172"/>
                  </a:lnTo>
                  <a:lnTo>
                    <a:pt x="399" y="172"/>
                  </a:lnTo>
                  <a:lnTo>
                    <a:pt x="415" y="175"/>
                  </a:lnTo>
                  <a:lnTo>
                    <a:pt x="423" y="176"/>
                  </a:lnTo>
                  <a:lnTo>
                    <a:pt x="430" y="177"/>
                  </a:lnTo>
                  <a:lnTo>
                    <a:pt x="445" y="180"/>
                  </a:lnTo>
                  <a:lnTo>
                    <a:pt x="458" y="185"/>
                  </a:lnTo>
                  <a:lnTo>
                    <a:pt x="471" y="190"/>
                  </a:lnTo>
                  <a:lnTo>
                    <a:pt x="482" y="196"/>
                  </a:lnTo>
                  <a:lnTo>
                    <a:pt x="492" y="204"/>
                  </a:lnTo>
                  <a:lnTo>
                    <a:pt x="496" y="208"/>
                  </a:lnTo>
                  <a:lnTo>
                    <a:pt x="501" y="211"/>
                  </a:lnTo>
                  <a:lnTo>
                    <a:pt x="510" y="221"/>
                  </a:lnTo>
                  <a:lnTo>
                    <a:pt x="516" y="231"/>
                  </a:lnTo>
                  <a:lnTo>
                    <a:pt x="519" y="237"/>
                  </a:lnTo>
                  <a:lnTo>
                    <a:pt x="522" y="243"/>
                  </a:lnTo>
                  <a:lnTo>
                    <a:pt x="526" y="255"/>
                  </a:lnTo>
                  <a:lnTo>
                    <a:pt x="528" y="260"/>
                  </a:lnTo>
                  <a:lnTo>
                    <a:pt x="530" y="267"/>
                  </a:lnTo>
                  <a:lnTo>
                    <a:pt x="532" y="282"/>
                  </a:lnTo>
                  <a:lnTo>
                    <a:pt x="532" y="288"/>
                  </a:lnTo>
                  <a:lnTo>
                    <a:pt x="532" y="296"/>
                  </a:lnTo>
                  <a:lnTo>
                    <a:pt x="532" y="298"/>
                  </a:lnTo>
                  <a:lnTo>
                    <a:pt x="532" y="313"/>
                  </a:lnTo>
                  <a:lnTo>
                    <a:pt x="531" y="318"/>
                  </a:lnTo>
                  <a:lnTo>
                    <a:pt x="530" y="325"/>
                  </a:lnTo>
                  <a:lnTo>
                    <a:pt x="526" y="337"/>
                  </a:lnTo>
                  <a:lnTo>
                    <a:pt x="524" y="343"/>
                  </a:lnTo>
                  <a:lnTo>
                    <a:pt x="522" y="348"/>
                  </a:lnTo>
                  <a:lnTo>
                    <a:pt x="517" y="359"/>
                  </a:lnTo>
                  <a:lnTo>
                    <a:pt x="514" y="365"/>
                  </a:lnTo>
                  <a:lnTo>
                    <a:pt x="511" y="370"/>
                  </a:lnTo>
                  <a:lnTo>
                    <a:pt x="506" y="374"/>
                  </a:lnTo>
                  <a:lnTo>
                    <a:pt x="503" y="380"/>
                  </a:lnTo>
                  <a:lnTo>
                    <a:pt x="498" y="383"/>
                  </a:lnTo>
                  <a:lnTo>
                    <a:pt x="494" y="387"/>
                  </a:lnTo>
                  <a:lnTo>
                    <a:pt x="488" y="392"/>
                  </a:lnTo>
                  <a:lnTo>
                    <a:pt x="484" y="395"/>
                  </a:lnTo>
                  <a:lnTo>
                    <a:pt x="473" y="402"/>
                  </a:lnTo>
                  <a:lnTo>
                    <a:pt x="467" y="405"/>
                  </a:lnTo>
                  <a:lnTo>
                    <a:pt x="461" y="407"/>
                  </a:lnTo>
                  <a:lnTo>
                    <a:pt x="448" y="413"/>
                  </a:lnTo>
                  <a:lnTo>
                    <a:pt x="434" y="416"/>
                  </a:lnTo>
                  <a:lnTo>
                    <a:pt x="418" y="420"/>
                  </a:lnTo>
                  <a:lnTo>
                    <a:pt x="410" y="421"/>
                  </a:lnTo>
                  <a:lnTo>
                    <a:pt x="403" y="421"/>
                  </a:lnTo>
                  <a:lnTo>
                    <a:pt x="386" y="422"/>
                  </a:lnTo>
                  <a:lnTo>
                    <a:pt x="192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38" name="Freeform 11"/>
            <p:cNvSpPr>
              <a:spLocks noEditPoints="1"/>
            </p:cNvSpPr>
            <p:nvPr userDrawn="1"/>
          </p:nvSpPr>
          <p:spPr bwMode="auto">
            <a:xfrm>
              <a:off x="7700963" y="736600"/>
              <a:ext cx="163512" cy="158750"/>
            </a:xfrm>
            <a:custGeom>
              <a:avLst/>
              <a:gdLst>
                <a:gd name="T0" fmla="*/ 536 w 926"/>
                <a:gd name="T1" fmla="*/ 892 h 898"/>
                <a:gd name="T2" fmla="*/ 627 w 926"/>
                <a:gd name="T3" fmla="*/ 871 h 898"/>
                <a:gd name="T4" fmla="*/ 708 w 926"/>
                <a:gd name="T5" fmla="*/ 832 h 898"/>
                <a:gd name="T6" fmla="*/ 780 w 926"/>
                <a:gd name="T7" fmla="*/ 781 h 898"/>
                <a:gd name="T8" fmla="*/ 831 w 926"/>
                <a:gd name="T9" fmla="*/ 725 h 898"/>
                <a:gd name="T10" fmla="*/ 882 w 926"/>
                <a:gd name="T11" fmla="*/ 643 h 898"/>
                <a:gd name="T12" fmla="*/ 912 w 926"/>
                <a:gd name="T13" fmla="*/ 561 h 898"/>
                <a:gd name="T14" fmla="*/ 926 w 926"/>
                <a:gd name="T15" fmla="*/ 473 h 898"/>
                <a:gd name="T16" fmla="*/ 921 w 926"/>
                <a:gd name="T17" fmla="*/ 379 h 898"/>
                <a:gd name="T18" fmla="*/ 900 w 926"/>
                <a:gd name="T19" fmla="*/ 293 h 898"/>
                <a:gd name="T20" fmla="*/ 851 w 926"/>
                <a:gd name="T21" fmla="*/ 196 h 898"/>
                <a:gd name="T22" fmla="*/ 811 w 926"/>
                <a:gd name="T23" fmla="*/ 146 h 898"/>
                <a:gd name="T24" fmla="*/ 747 w 926"/>
                <a:gd name="T25" fmla="*/ 88 h 898"/>
                <a:gd name="T26" fmla="*/ 650 w 926"/>
                <a:gd name="T27" fmla="*/ 35 h 898"/>
                <a:gd name="T28" fmla="*/ 538 w 926"/>
                <a:gd name="T29" fmla="*/ 5 h 898"/>
                <a:gd name="T30" fmla="*/ 440 w 926"/>
                <a:gd name="T31" fmla="*/ 0 h 898"/>
                <a:gd name="T32" fmla="*/ 357 w 926"/>
                <a:gd name="T33" fmla="*/ 11 h 898"/>
                <a:gd name="T34" fmla="*/ 258 w 926"/>
                <a:gd name="T35" fmla="*/ 45 h 898"/>
                <a:gd name="T36" fmla="*/ 182 w 926"/>
                <a:gd name="T37" fmla="*/ 89 h 898"/>
                <a:gd name="T38" fmla="*/ 117 w 926"/>
                <a:gd name="T39" fmla="*/ 147 h 898"/>
                <a:gd name="T40" fmla="*/ 65 w 926"/>
                <a:gd name="T41" fmla="*/ 216 h 898"/>
                <a:gd name="T42" fmla="*/ 27 w 926"/>
                <a:gd name="T43" fmla="*/ 295 h 898"/>
                <a:gd name="T44" fmla="*/ 3 w 926"/>
                <a:gd name="T45" fmla="*/ 403 h 898"/>
                <a:gd name="T46" fmla="*/ 2 w 926"/>
                <a:gd name="T47" fmla="*/ 475 h 898"/>
                <a:gd name="T48" fmla="*/ 15 w 926"/>
                <a:gd name="T49" fmla="*/ 563 h 898"/>
                <a:gd name="T50" fmla="*/ 44 w 926"/>
                <a:gd name="T51" fmla="*/ 645 h 898"/>
                <a:gd name="T52" fmla="*/ 95 w 926"/>
                <a:gd name="T53" fmla="*/ 728 h 898"/>
                <a:gd name="T54" fmla="*/ 131 w 926"/>
                <a:gd name="T55" fmla="*/ 768 h 898"/>
                <a:gd name="T56" fmla="*/ 217 w 926"/>
                <a:gd name="T57" fmla="*/ 833 h 898"/>
                <a:gd name="T58" fmla="*/ 320 w 926"/>
                <a:gd name="T59" fmla="*/ 878 h 898"/>
                <a:gd name="T60" fmla="*/ 425 w 926"/>
                <a:gd name="T61" fmla="*/ 897 h 898"/>
                <a:gd name="T62" fmla="*/ 437 w 926"/>
                <a:gd name="T63" fmla="*/ 721 h 898"/>
                <a:gd name="T64" fmla="*/ 371 w 926"/>
                <a:gd name="T65" fmla="*/ 705 h 898"/>
                <a:gd name="T66" fmla="*/ 314 w 926"/>
                <a:gd name="T67" fmla="*/ 675 h 898"/>
                <a:gd name="T68" fmla="*/ 275 w 926"/>
                <a:gd name="T69" fmla="*/ 642 h 898"/>
                <a:gd name="T70" fmla="*/ 237 w 926"/>
                <a:gd name="T71" fmla="*/ 589 h 898"/>
                <a:gd name="T72" fmla="*/ 213 w 926"/>
                <a:gd name="T73" fmla="*/ 529 h 898"/>
                <a:gd name="T74" fmla="*/ 201 w 926"/>
                <a:gd name="T75" fmla="*/ 462 h 898"/>
                <a:gd name="T76" fmla="*/ 204 w 926"/>
                <a:gd name="T77" fmla="*/ 406 h 898"/>
                <a:gd name="T78" fmla="*/ 220 w 926"/>
                <a:gd name="T79" fmla="*/ 341 h 898"/>
                <a:gd name="T80" fmla="*/ 250 w 926"/>
                <a:gd name="T81" fmla="*/ 284 h 898"/>
                <a:gd name="T82" fmla="*/ 292 w 926"/>
                <a:gd name="T83" fmla="*/ 237 h 898"/>
                <a:gd name="T84" fmla="*/ 344 w 926"/>
                <a:gd name="T85" fmla="*/ 203 h 898"/>
                <a:gd name="T86" fmla="*/ 393 w 926"/>
                <a:gd name="T87" fmla="*/ 184 h 898"/>
                <a:gd name="T88" fmla="*/ 463 w 926"/>
                <a:gd name="T89" fmla="*/ 176 h 898"/>
                <a:gd name="T90" fmla="*/ 531 w 926"/>
                <a:gd name="T91" fmla="*/ 185 h 898"/>
                <a:gd name="T92" fmla="*/ 592 w 926"/>
                <a:gd name="T93" fmla="*/ 210 h 898"/>
                <a:gd name="T94" fmla="*/ 643 w 926"/>
                <a:gd name="T95" fmla="*/ 248 h 898"/>
                <a:gd name="T96" fmla="*/ 676 w 926"/>
                <a:gd name="T97" fmla="*/ 286 h 898"/>
                <a:gd name="T98" fmla="*/ 706 w 926"/>
                <a:gd name="T99" fmla="*/ 343 h 898"/>
                <a:gd name="T100" fmla="*/ 723 w 926"/>
                <a:gd name="T101" fmla="*/ 408 h 898"/>
                <a:gd name="T102" fmla="*/ 726 w 926"/>
                <a:gd name="T103" fmla="*/ 466 h 898"/>
                <a:gd name="T104" fmla="*/ 715 w 926"/>
                <a:gd name="T105" fmla="*/ 532 h 898"/>
                <a:gd name="T106" fmla="*/ 690 w 926"/>
                <a:gd name="T107" fmla="*/ 592 h 898"/>
                <a:gd name="T108" fmla="*/ 653 w 926"/>
                <a:gd name="T109" fmla="*/ 643 h 898"/>
                <a:gd name="T110" fmla="*/ 604 w 926"/>
                <a:gd name="T111" fmla="*/ 683 h 898"/>
                <a:gd name="T112" fmla="*/ 552 w 926"/>
                <a:gd name="T113" fmla="*/ 708 h 898"/>
                <a:gd name="T114" fmla="*/ 493 w 926"/>
                <a:gd name="T115" fmla="*/ 721 h 8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26"/>
                <a:gd name="T175" fmla="*/ 0 h 898"/>
                <a:gd name="T176" fmla="*/ 926 w 926"/>
                <a:gd name="T177" fmla="*/ 898 h 8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26" h="898">
                  <a:moveTo>
                    <a:pt x="463" y="898"/>
                  </a:moveTo>
                  <a:lnTo>
                    <a:pt x="487" y="898"/>
                  </a:lnTo>
                  <a:lnTo>
                    <a:pt x="499" y="897"/>
                  </a:lnTo>
                  <a:lnTo>
                    <a:pt x="512" y="896"/>
                  </a:lnTo>
                  <a:lnTo>
                    <a:pt x="536" y="892"/>
                  </a:lnTo>
                  <a:lnTo>
                    <a:pt x="560" y="889"/>
                  </a:lnTo>
                  <a:lnTo>
                    <a:pt x="571" y="887"/>
                  </a:lnTo>
                  <a:lnTo>
                    <a:pt x="582" y="884"/>
                  </a:lnTo>
                  <a:lnTo>
                    <a:pt x="604" y="878"/>
                  </a:lnTo>
                  <a:lnTo>
                    <a:pt x="627" y="871"/>
                  </a:lnTo>
                  <a:lnTo>
                    <a:pt x="648" y="862"/>
                  </a:lnTo>
                  <a:lnTo>
                    <a:pt x="669" y="853"/>
                  </a:lnTo>
                  <a:lnTo>
                    <a:pt x="689" y="843"/>
                  </a:lnTo>
                  <a:lnTo>
                    <a:pt x="699" y="838"/>
                  </a:lnTo>
                  <a:lnTo>
                    <a:pt x="708" y="832"/>
                  </a:lnTo>
                  <a:lnTo>
                    <a:pt x="727" y="821"/>
                  </a:lnTo>
                  <a:lnTo>
                    <a:pt x="745" y="809"/>
                  </a:lnTo>
                  <a:lnTo>
                    <a:pt x="763" y="796"/>
                  </a:lnTo>
                  <a:lnTo>
                    <a:pt x="771" y="788"/>
                  </a:lnTo>
                  <a:lnTo>
                    <a:pt x="780" y="781"/>
                  </a:lnTo>
                  <a:lnTo>
                    <a:pt x="795" y="767"/>
                  </a:lnTo>
                  <a:lnTo>
                    <a:pt x="810" y="751"/>
                  </a:lnTo>
                  <a:lnTo>
                    <a:pt x="817" y="742"/>
                  </a:lnTo>
                  <a:lnTo>
                    <a:pt x="824" y="734"/>
                  </a:lnTo>
                  <a:lnTo>
                    <a:pt x="831" y="725"/>
                  </a:lnTo>
                  <a:lnTo>
                    <a:pt x="838" y="718"/>
                  </a:lnTo>
                  <a:lnTo>
                    <a:pt x="850" y="700"/>
                  </a:lnTo>
                  <a:lnTo>
                    <a:pt x="862" y="681"/>
                  </a:lnTo>
                  <a:lnTo>
                    <a:pt x="872" y="663"/>
                  </a:lnTo>
                  <a:lnTo>
                    <a:pt x="882" y="643"/>
                  </a:lnTo>
                  <a:lnTo>
                    <a:pt x="891" y="623"/>
                  </a:lnTo>
                  <a:lnTo>
                    <a:pt x="896" y="613"/>
                  </a:lnTo>
                  <a:lnTo>
                    <a:pt x="899" y="603"/>
                  </a:lnTo>
                  <a:lnTo>
                    <a:pt x="907" y="582"/>
                  </a:lnTo>
                  <a:lnTo>
                    <a:pt x="912" y="561"/>
                  </a:lnTo>
                  <a:lnTo>
                    <a:pt x="917" y="539"/>
                  </a:lnTo>
                  <a:lnTo>
                    <a:pt x="921" y="517"/>
                  </a:lnTo>
                  <a:lnTo>
                    <a:pt x="923" y="495"/>
                  </a:lnTo>
                  <a:lnTo>
                    <a:pt x="925" y="484"/>
                  </a:lnTo>
                  <a:lnTo>
                    <a:pt x="926" y="473"/>
                  </a:lnTo>
                  <a:lnTo>
                    <a:pt x="926" y="449"/>
                  </a:lnTo>
                  <a:lnTo>
                    <a:pt x="926" y="447"/>
                  </a:lnTo>
                  <a:lnTo>
                    <a:pt x="926" y="423"/>
                  </a:lnTo>
                  <a:lnTo>
                    <a:pt x="923" y="401"/>
                  </a:lnTo>
                  <a:lnTo>
                    <a:pt x="921" y="379"/>
                  </a:lnTo>
                  <a:lnTo>
                    <a:pt x="917" y="357"/>
                  </a:lnTo>
                  <a:lnTo>
                    <a:pt x="912" y="334"/>
                  </a:lnTo>
                  <a:lnTo>
                    <a:pt x="910" y="324"/>
                  </a:lnTo>
                  <a:lnTo>
                    <a:pt x="907" y="313"/>
                  </a:lnTo>
                  <a:lnTo>
                    <a:pt x="900" y="293"/>
                  </a:lnTo>
                  <a:lnTo>
                    <a:pt x="892" y="272"/>
                  </a:lnTo>
                  <a:lnTo>
                    <a:pt x="883" y="253"/>
                  </a:lnTo>
                  <a:lnTo>
                    <a:pt x="873" y="233"/>
                  </a:lnTo>
                  <a:lnTo>
                    <a:pt x="862" y="215"/>
                  </a:lnTo>
                  <a:lnTo>
                    <a:pt x="851" y="196"/>
                  </a:lnTo>
                  <a:lnTo>
                    <a:pt x="839" y="180"/>
                  </a:lnTo>
                  <a:lnTo>
                    <a:pt x="832" y="171"/>
                  </a:lnTo>
                  <a:lnTo>
                    <a:pt x="825" y="162"/>
                  </a:lnTo>
                  <a:lnTo>
                    <a:pt x="819" y="154"/>
                  </a:lnTo>
                  <a:lnTo>
                    <a:pt x="811" y="146"/>
                  </a:lnTo>
                  <a:lnTo>
                    <a:pt x="804" y="138"/>
                  </a:lnTo>
                  <a:lnTo>
                    <a:pt x="796" y="131"/>
                  </a:lnTo>
                  <a:lnTo>
                    <a:pt x="781" y="116"/>
                  </a:lnTo>
                  <a:lnTo>
                    <a:pt x="764" y="102"/>
                  </a:lnTo>
                  <a:lnTo>
                    <a:pt x="747" y="88"/>
                  </a:lnTo>
                  <a:lnTo>
                    <a:pt x="728" y="76"/>
                  </a:lnTo>
                  <a:lnTo>
                    <a:pt x="710" y="65"/>
                  </a:lnTo>
                  <a:lnTo>
                    <a:pt x="690" y="54"/>
                  </a:lnTo>
                  <a:lnTo>
                    <a:pt x="671" y="44"/>
                  </a:lnTo>
                  <a:lnTo>
                    <a:pt x="650" y="35"/>
                  </a:lnTo>
                  <a:lnTo>
                    <a:pt x="629" y="27"/>
                  </a:lnTo>
                  <a:lnTo>
                    <a:pt x="607" y="20"/>
                  </a:lnTo>
                  <a:lnTo>
                    <a:pt x="584" y="14"/>
                  </a:lnTo>
                  <a:lnTo>
                    <a:pt x="562" y="9"/>
                  </a:lnTo>
                  <a:lnTo>
                    <a:pt x="538" y="5"/>
                  </a:lnTo>
                  <a:lnTo>
                    <a:pt x="514" y="2"/>
                  </a:lnTo>
                  <a:lnTo>
                    <a:pt x="502" y="1"/>
                  </a:lnTo>
                  <a:lnTo>
                    <a:pt x="489" y="0"/>
                  </a:lnTo>
                  <a:lnTo>
                    <a:pt x="465" y="0"/>
                  </a:lnTo>
                  <a:lnTo>
                    <a:pt x="440" y="0"/>
                  </a:lnTo>
                  <a:lnTo>
                    <a:pt x="428" y="1"/>
                  </a:lnTo>
                  <a:lnTo>
                    <a:pt x="416" y="2"/>
                  </a:lnTo>
                  <a:lnTo>
                    <a:pt x="391" y="5"/>
                  </a:lnTo>
                  <a:lnTo>
                    <a:pt x="368" y="9"/>
                  </a:lnTo>
                  <a:lnTo>
                    <a:pt x="357" y="11"/>
                  </a:lnTo>
                  <a:lnTo>
                    <a:pt x="344" y="14"/>
                  </a:lnTo>
                  <a:lnTo>
                    <a:pt x="322" y="20"/>
                  </a:lnTo>
                  <a:lnTo>
                    <a:pt x="301" y="27"/>
                  </a:lnTo>
                  <a:lnTo>
                    <a:pt x="280" y="35"/>
                  </a:lnTo>
                  <a:lnTo>
                    <a:pt x="258" y="45"/>
                  </a:lnTo>
                  <a:lnTo>
                    <a:pt x="238" y="54"/>
                  </a:lnTo>
                  <a:lnTo>
                    <a:pt x="228" y="59"/>
                  </a:lnTo>
                  <a:lnTo>
                    <a:pt x="219" y="65"/>
                  </a:lnTo>
                  <a:lnTo>
                    <a:pt x="200" y="77"/>
                  </a:lnTo>
                  <a:lnTo>
                    <a:pt x="182" y="89"/>
                  </a:lnTo>
                  <a:lnTo>
                    <a:pt x="165" y="103"/>
                  </a:lnTo>
                  <a:lnTo>
                    <a:pt x="156" y="109"/>
                  </a:lnTo>
                  <a:lnTo>
                    <a:pt x="148" y="117"/>
                  </a:lnTo>
                  <a:lnTo>
                    <a:pt x="132" y="132"/>
                  </a:lnTo>
                  <a:lnTo>
                    <a:pt x="117" y="147"/>
                  </a:lnTo>
                  <a:lnTo>
                    <a:pt x="103" y="164"/>
                  </a:lnTo>
                  <a:lnTo>
                    <a:pt x="96" y="172"/>
                  </a:lnTo>
                  <a:lnTo>
                    <a:pt x="90" y="181"/>
                  </a:lnTo>
                  <a:lnTo>
                    <a:pt x="76" y="198"/>
                  </a:lnTo>
                  <a:lnTo>
                    <a:pt x="65" y="216"/>
                  </a:lnTo>
                  <a:lnTo>
                    <a:pt x="54" y="235"/>
                  </a:lnTo>
                  <a:lnTo>
                    <a:pt x="45" y="254"/>
                  </a:lnTo>
                  <a:lnTo>
                    <a:pt x="36" y="274"/>
                  </a:lnTo>
                  <a:lnTo>
                    <a:pt x="32" y="284"/>
                  </a:lnTo>
                  <a:lnTo>
                    <a:pt x="27" y="295"/>
                  </a:lnTo>
                  <a:lnTo>
                    <a:pt x="21" y="315"/>
                  </a:lnTo>
                  <a:lnTo>
                    <a:pt x="15" y="337"/>
                  </a:lnTo>
                  <a:lnTo>
                    <a:pt x="9" y="359"/>
                  </a:lnTo>
                  <a:lnTo>
                    <a:pt x="6" y="381"/>
                  </a:lnTo>
                  <a:lnTo>
                    <a:pt x="3" y="403"/>
                  </a:lnTo>
                  <a:lnTo>
                    <a:pt x="3" y="415"/>
                  </a:lnTo>
                  <a:lnTo>
                    <a:pt x="2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2" y="475"/>
                  </a:lnTo>
                  <a:lnTo>
                    <a:pt x="3" y="497"/>
                  </a:lnTo>
                  <a:lnTo>
                    <a:pt x="6" y="519"/>
                  </a:lnTo>
                  <a:lnTo>
                    <a:pt x="7" y="530"/>
                  </a:lnTo>
                  <a:lnTo>
                    <a:pt x="9" y="542"/>
                  </a:lnTo>
                  <a:lnTo>
                    <a:pt x="15" y="563"/>
                  </a:lnTo>
                  <a:lnTo>
                    <a:pt x="17" y="574"/>
                  </a:lnTo>
                  <a:lnTo>
                    <a:pt x="21" y="584"/>
                  </a:lnTo>
                  <a:lnTo>
                    <a:pt x="27" y="605"/>
                  </a:lnTo>
                  <a:lnTo>
                    <a:pt x="35" y="625"/>
                  </a:lnTo>
                  <a:lnTo>
                    <a:pt x="44" y="645"/>
                  </a:lnTo>
                  <a:lnTo>
                    <a:pt x="54" y="664"/>
                  </a:lnTo>
                  <a:lnTo>
                    <a:pt x="64" y="683"/>
                  </a:lnTo>
                  <a:lnTo>
                    <a:pt x="76" y="701"/>
                  </a:lnTo>
                  <a:lnTo>
                    <a:pt x="89" y="719"/>
                  </a:lnTo>
                  <a:lnTo>
                    <a:pt x="95" y="728"/>
                  </a:lnTo>
                  <a:lnTo>
                    <a:pt x="102" y="735"/>
                  </a:lnTo>
                  <a:lnTo>
                    <a:pt x="109" y="744"/>
                  </a:lnTo>
                  <a:lnTo>
                    <a:pt x="115" y="752"/>
                  </a:lnTo>
                  <a:lnTo>
                    <a:pt x="123" y="760"/>
                  </a:lnTo>
                  <a:lnTo>
                    <a:pt x="131" y="768"/>
                  </a:lnTo>
                  <a:lnTo>
                    <a:pt x="147" y="782"/>
                  </a:lnTo>
                  <a:lnTo>
                    <a:pt x="163" y="797"/>
                  </a:lnTo>
                  <a:lnTo>
                    <a:pt x="180" y="810"/>
                  </a:lnTo>
                  <a:lnTo>
                    <a:pt x="198" y="822"/>
                  </a:lnTo>
                  <a:lnTo>
                    <a:pt x="217" y="833"/>
                  </a:lnTo>
                  <a:lnTo>
                    <a:pt x="236" y="845"/>
                  </a:lnTo>
                  <a:lnTo>
                    <a:pt x="256" y="855"/>
                  </a:lnTo>
                  <a:lnTo>
                    <a:pt x="277" y="863"/>
                  </a:lnTo>
                  <a:lnTo>
                    <a:pt x="298" y="871"/>
                  </a:lnTo>
                  <a:lnTo>
                    <a:pt x="320" y="878"/>
                  </a:lnTo>
                  <a:lnTo>
                    <a:pt x="342" y="885"/>
                  </a:lnTo>
                  <a:lnTo>
                    <a:pt x="365" y="889"/>
                  </a:lnTo>
                  <a:lnTo>
                    <a:pt x="389" y="894"/>
                  </a:lnTo>
                  <a:lnTo>
                    <a:pt x="412" y="896"/>
                  </a:lnTo>
                  <a:lnTo>
                    <a:pt x="425" y="897"/>
                  </a:lnTo>
                  <a:lnTo>
                    <a:pt x="437" y="898"/>
                  </a:lnTo>
                  <a:lnTo>
                    <a:pt x="463" y="898"/>
                  </a:lnTo>
                  <a:close/>
                  <a:moveTo>
                    <a:pt x="465" y="722"/>
                  </a:moveTo>
                  <a:lnTo>
                    <a:pt x="450" y="722"/>
                  </a:lnTo>
                  <a:lnTo>
                    <a:pt x="437" y="721"/>
                  </a:lnTo>
                  <a:lnTo>
                    <a:pt x="422" y="719"/>
                  </a:lnTo>
                  <a:lnTo>
                    <a:pt x="409" y="716"/>
                  </a:lnTo>
                  <a:lnTo>
                    <a:pt x="396" y="713"/>
                  </a:lnTo>
                  <a:lnTo>
                    <a:pt x="383" y="710"/>
                  </a:lnTo>
                  <a:lnTo>
                    <a:pt x="371" y="705"/>
                  </a:lnTo>
                  <a:lnTo>
                    <a:pt x="359" y="700"/>
                  </a:lnTo>
                  <a:lnTo>
                    <a:pt x="346" y="694"/>
                  </a:lnTo>
                  <a:lnTo>
                    <a:pt x="335" y="689"/>
                  </a:lnTo>
                  <a:lnTo>
                    <a:pt x="324" y="682"/>
                  </a:lnTo>
                  <a:lnTo>
                    <a:pt x="314" y="675"/>
                  </a:lnTo>
                  <a:lnTo>
                    <a:pt x="303" y="667"/>
                  </a:lnTo>
                  <a:lnTo>
                    <a:pt x="294" y="659"/>
                  </a:lnTo>
                  <a:lnTo>
                    <a:pt x="284" y="651"/>
                  </a:lnTo>
                  <a:lnTo>
                    <a:pt x="280" y="646"/>
                  </a:lnTo>
                  <a:lnTo>
                    <a:pt x="275" y="642"/>
                  </a:lnTo>
                  <a:lnTo>
                    <a:pt x="266" y="632"/>
                  </a:lnTo>
                  <a:lnTo>
                    <a:pt x="258" y="622"/>
                  </a:lnTo>
                  <a:lnTo>
                    <a:pt x="250" y="612"/>
                  </a:lnTo>
                  <a:lnTo>
                    <a:pt x="244" y="601"/>
                  </a:lnTo>
                  <a:lnTo>
                    <a:pt x="237" y="589"/>
                  </a:lnTo>
                  <a:lnTo>
                    <a:pt x="232" y="578"/>
                  </a:lnTo>
                  <a:lnTo>
                    <a:pt x="226" y="566"/>
                  </a:lnTo>
                  <a:lnTo>
                    <a:pt x="220" y="555"/>
                  </a:lnTo>
                  <a:lnTo>
                    <a:pt x="216" y="542"/>
                  </a:lnTo>
                  <a:lnTo>
                    <a:pt x="213" y="529"/>
                  </a:lnTo>
                  <a:lnTo>
                    <a:pt x="209" y="517"/>
                  </a:lnTo>
                  <a:lnTo>
                    <a:pt x="206" y="504"/>
                  </a:lnTo>
                  <a:lnTo>
                    <a:pt x="204" y="490"/>
                  </a:lnTo>
                  <a:lnTo>
                    <a:pt x="202" y="477"/>
                  </a:lnTo>
                  <a:lnTo>
                    <a:pt x="201" y="462"/>
                  </a:lnTo>
                  <a:lnTo>
                    <a:pt x="201" y="449"/>
                  </a:lnTo>
                  <a:lnTo>
                    <a:pt x="201" y="447"/>
                  </a:lnTo>
                  <a:lnTo>
                    <a:pt x="201" y="432"/>
                  </a:lnTo>
                  <a:lnTo>
                    <a:pt x="202" y="419"/>
                  </a:lnTo>
                  <a:lnTo>
                    <a:pt x="204" y="406"/>
                  </a:lnTo>
                  <a:lnTo>
                    <a:pt x="206" y="392"/>
                  </a:lnTo>
                  <a:lnTo>
                    <a:pt x="209" y="379"/>
                  </a:lnTo>
                  <a:lnTo>
                    <a:pt x="213" y="367"/>
                  </a:lnTo>
                  <a:lnTo>
                    <a:pt x="216" y="353"/>
                  </a:lnTo>
                  <a:lnTo>
                    <a:pt x="220" y="341"/>
                  </a:lnTo>
                  <a:lnTo>
                    <a:pt x="225" y="330"/>
                  </a:lnTo>
                  <a:lnTo>
                    <a:pt x="230" y="318"/>
                  </a:lnTo>
                  <a:lnTo>
                    <a:pt x="237" y="307"/>
                  </a:lnTo>
                  <a:lnTo>
                    <a:pt x="243" y="295"/>
                  </a:lnTo>
                  <a:lnTo>
                    <a:pt x="250" y="284"/>
                  </a:lnTo>
                  <a:lnTo>
                    <a:pt x="257" y="274"/>
                  </a:lnTo>
                  <a:lnTo>
                    <a:pt x="265" y="264"/>
                  </a:lnTo>
                  <a:lnTo>
                    <a:pt x="274" y="255"/>
                  </a:lnTo>
                  <a:lnTo>
                    <a:pt x="283" y="246"/>
                  </a:lnTo>
                  <a:lnTo>
                    <a:pt x="292" y="237"/>
                  </a:lnTo>
                  <a:lnTo>
                    <a:pt x="302" y="230"/>
                  </a:lnTo>
                  <a:lnTo>
                    <a:pt x="312" y="222"/>
                  </a:lnTo>
                  <a:lnTo>
                    <a:pt x="322" y="215"/>
                  </a:lnTo>
                  <a:lnTo>
                    <a:pt x="333" y="209"/>
                  </a:lnTo>
                  <a:lnTo>
                    <a:pt x="344" y="203"/>
                  </a:lnTo>
                  <a:lnTo>
                    <a:pt x="357" y="197"/>
                  </a:lnTo>
                  <a:lnTo>
                    <a:pt x="369" y="193"/>
                  </a:lnTo>
                  <a:lnTo>
                    <a:pt x="374" y="191"/>
                  </a:lnTo>
                  <a:lnTo>
                    <a:pt x="381" y="188"/>
                  </a:lnTo>
                  <a:lnTo>
                    <a:pt x="393" y="184"/>
                  </a:lnTo>
                  <a:lnTo>
                    <a:pt x="407" y="182"/>
                  </a:lnTo>
                  <a:lnTo>
                    <a:pt x="420" y="180"/>
                  </a:lnTo>
                  <a:lnTo>
                    <a:pt x="434" y="177"/>
                  </a:lnTo>
                  <a:lnTo>
                    <a:pt x="448" y="176"/>
                  </a:lnTo>
                  <a:lnTo>
                    <a:pt x="463" y="176"/>
                  </a:lnTo>
                  <a:lnTo>
                    <a:pt x="477" y="176"/>
                  </a:lnTo>
                  <a:lnTo>
                    <a:pt x="490" y="177"/>
                  </a:lnTo>
                  <a:lnTo>
                    <a:pt x="504" y="180"/>
                  </a:lnTo>
                  <a:lnTo>
                    <a:pt x="518" y="182"/>
                  </a:lnTo>
                  <a:lnTo>
                    <a:pt x="531" y="185"/>
                  </a:lnTo>
                  <a:lnTo>
                    <a:pt x="544" y="188"/>
                  </a:lnTo>
                  <a:lnTo>
                    <a:pt x="556" y="193"/>
                  </a:lnTo>
                  <a:lnTo>
                    <a:pt x="569" y="197"/>
                  </a:lnTo>
                  <a:lnTo>
                    <a:pt x="580" y="203"/>
                  </a:lnTo>
                  <a:lnTo>
                    <a:pt x="592" y="210"/>
                  </a:lnTo>
                  <a:lnTo>
                    <a:pt x="603" y="216"/>
                  </a:lnTo>
                  <a:lnTo>
                    <a:pt x="613" y="223"/>
                  </a:lnTo>
                  <a:lnTo>
                    <a:pt x="623" y="231"/>
                  </a:lnTo>
                  <a:lnTo>
                    <a:pt x="633" y="239"/>
                  </a:lnTo>
                  <a:lnTo>
                    <a:pt x="643" y="248"/>
                  </a:lnTo>
                  <a:lnTo>
                    <a:pt x="648" y="252"/>
                  </a:lnTo>
                  <a:lnTo>
                    <a:pt x="652" y="256"/>
                  </a:lnTo>
                  <a:lnTo>
                    <a:pt x="660" y="266"/>
                  </a:lnTo>
                  <a:lnTo>
                    <a:pt x="668" y="276"/>
                  </a:lnTo>
                  <a:lnTo>
                    <a:pt x="676" y="286"/>
                  </a:lnTo>
                  <a:lnTo>
                    <a:pt x="684" y="298"/>
                  </a:lnTo>
                  <a:lnTo>
                    <a:pt x="689" y="309"/>
                  </a:lnTo>
                  <a:lnTo>
                    <a:pt x="696" y="320"/>
                  </a:lnTo>
                  <a:lnTo>
                    <a:pt x="701" y="331"/>
                  </a:lnTo>
                  <a:lnTo>
                    <a:pt x="706" y="343"/>
                  </a:lnTo>
                  <a:lnTo>
                    <a:pt x="710" y="356"/>
                  </a:lnTo>
                  <a:lnTo>
                    <a:pt x="715" y="369"/>
                  </a:lnTo>
                  <a:lnTo>
                    <a:pt x="718" y="381"/>
                  </a:lnTo>
                  <a:lnTo>
                    <a:pt x="720" y="395"/>
                  </a:lnTo>
                  <a:lnTo>
                    <a:pt x="723" y="408"/>
                  </a:lnTo>
                  <a:lnTo>
                    <a:pt x="725" y="421"/>
                  </a:lnTo>
                  <a:lnTo>
                    <a:pt x="726" y="435"/>
                  </a:lnTo>
                  <a:lnTo>
                    <a:pt x="726" y="449"/>
                  </a:lnTo>
                  <a:lnTo>
                    <a:pt x="726" y="451"/>
                  </a:lnTo>
                  <a:lnTo>
                    <a:pt x="726" y="466"/>
                  </a:lnTo>
                  <a:lnTo>
                    <a:pt x="725" y="479"/>
                  </a:lnTo>
                  <a:lnTo>
                    <a:pt x="723" y="493"/>
                  </a:lnTo>
                  <a:lnTo>
                    <a:pt x="721" y="506"/>
                  </a:lnTo>
                  <a:lnTo>
                    <a:pt x="718" y="519"/>
                  </a:lnTo>
                  <a:lnTo>
                    <a:pt x="715" y="532"/>
                  </a:lnTo>
                  <a:lnTo>
                    <a:pt x="711" y="544"/>
                  </a:lnTo>
                  <a:lnTo>
                    <a:pt x="707" y="556"/>
                  </a:lnTo>
                  <a:lnTo>
                    <a:pt x="701" y="568"/>
                  </a:lnTo>
                  <a:lnTo>
                    <a:pt x="696" y="581"/>
                  </a:lnTo>
                  <a:lnTo>
                    <a:pt x="690" y="592"/>
                  </a:lnTo>
                  <a:lnTo>
                    <a:pt x="684" y="603"/>
                  </a:lnTo>
                  <a:lnTo>
                    <a:pt x="677" y="613"/>
                  </a:lnTo>
                  <a:lnTo>
                    <a:pt x="669" y="623"/>
                  </a:lnTo>
                  <a:lnTo>
                    <a:pt x="661" y="633"/>
                  </a:lnTo>
                  <a:lnTo>
                    <a:pt x="653" y="643"/>
                  </a:lnTo>
                  <a:lnTo>
                    <a:pt x="644" y="652"/>
                  </a:lnTo>
                  <a:lnTo>
                    <a:pt x="634" y="660"/>
                  </a:lnTo>
                  <a:lnTo>
                    <a:pt x="625" y="669"/>
                  </a:lnTo>
                  <a:lnTo>
                    <a:pt x="615" y="675"/>
                  </a:lnTo>
                  <a:lnTo>
                    <a:pt x="604" y="683"/>
                  </a:lnTo>
                  <a:lnTo>
                    <a:pt x="593" y="690"/>
                  </a:lnTo>
                  <a:lnTo>
                    <a:pt x="582" y="695"/>
                  </a:lnTo>
                  <a:lnTo>
                    <a:pt x="571" y="701"/>
                  </a:lnTo>
                  <a:lnTo>
                    <a:pt x="559" y="705"/>
                  </a:lnTo>
                  <a:lnTo>
                    <a:pt x="552" y="708"/>
                  </a:lnTo>
                  <a:lnTo>
                    <a:pt x="546" y="710"/>
                  </a:lnTo>
                  <a:lnTo>
                    <a:pt x="533" y="713"/>
                  </a:lnTo>
                  <a:lnTo>
                    <a:pt x="521" y="716"/>
                  </a:lnTo>
                  <a:lnTo>
                    <a:pt x="507" y="719"/>
                  </a:lnTo>
                  <a:lnTo>
                    <a:pt x="493" y="721"/>
                  </a:lnTo>
                  <a:lnTo>
                    <a:pt x="479" y="722"/>
                  </a:lnTo>
                  <a:lnTo>
                    <a:pt x="465" y="7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39" name="Freeform 12"/>
            <p:cNvSpPr>
              <a:spLocks/>
            </p:cNvSpPr>
            <p:nvPr userDrawn="1"/>
          </p:nvSpPr>
          <p:spPr bwMode="auto">
            <a:xfrm>
              <a:off x="7896225" y="739775"/>
              <a:ext cx="133350" cy="155575"/>
            </a:xfrm>
            <a:custGeom>
              <a:avLst/>
              <a:gdLst>
                <a:gd name="T0" fmla="*/ 420 w 759"/>
                <a:gd name="T1" fmla="*/ 881 h 882"/>
                <a:gd name="T2" fmla="*/ 480 w 759"/>
                <a:gd name="T3" fmla="*/ 873 h 882"/>
                <a:gd name="T4" fmla="*/ 536 w 759"/>
                <a:gd name="T5" fmla="*/ 857 h 882"/>
                <a:gd name="T6" fmla="*/ 586 w 759"/>
                <a:gd name="T7" fmla="*/ 836 h 882"/>
                <a:gd name="T8" fmla="*/ 630 w 759"/>
                <a:gd name="T9" fmla="*/ 807 h 882"/>
                <a:gd name="T10" fmla="*/ 668 w 759"/>
                <a:gd name="T11" fmla="*/ 772 h 882"/>
                <a:gd name="T12" fmla="*/ 690 w 759"/>
                <a:gd name="T13" fmla="*/ 745 h 882"/>
                <a:gd name="T14" fmla="*/ 713 w 759"/>
                <a:gd name="T15" fmla="*/ 706 h 882"/>
                <a:gd name="T16" fmla="*/ 732 w 759"/>
                <a:gd name="T17" fmla="*/ 662 h 882"/>
                <a:gd name="T18" fmla="*/ 749 w 759"/>
                <a:gd name="T19" fmla="*/ 603 h 882"/>
                <a:gd name="T20" fmla="*/ 758 w 759"/>
                <a:gd name="T21" fmla="*/ 538 h 882"/>
                <a:gd name="T22" fmla="*/ 759 w 759"/>
                <a:gd name="T23" fmla="*/ 0 h 882"/>
                <a:gd name="T24" fmla="*/ 567 w 759"/>
                <a:gd name="T25" fmla="*/ 510 h 882"/>
                <a:gd name="T26" fmla="*/ 565 w 759"/>
                <a:gd name="T27" fmla="*/ 546 h 882"/>
                <a:gd name="T28" fmla="*/ 555 w 759"/>
                <a:gd name="T29" fmla="*/ 588 h 882"/>
                <a:gd name="T30" fmla="*/ 539 w 759"/>
                <a:gd name="T31" fmla="*/ 623 h 882"/>
                <a:gd name="T32" fmla="*/ 524 w 759"/>
                <a:gd name="T33" fmla="*/ 647 h 882"/>
                <a:gd name="T34" fmla="*/ 505 w 759"/>
                <a:gd name="T35" fmla="*/ 666 h 882"/>
                <a:gd name="T36" fmla="*/ 484 w 759"/>
                <a:gd name="T37" fmla="*/ 680 h 882"/>
                <a:gd name="T38" fmla="*/ 459 w 759"/>
                <a:gd name="T39" fmla="*/ 693 h 882"/>
                <a:gd name="T40" fmla="*/ 431 w 759"/>
                <a:gd name="T41" fmla="*/ 700 h 882"/>
                <a:gd name="T42" fmla="*/ 401 w 759"/>
                <a:gd name="T43" fmla="*/ 705 h 882"/>
                <a:gd name="T44" fmla="*/ 359 w 759"/>
                <a:gd name="T45" fmla="*/ 705 h 882"/>
                <a:gd name="T46" fmla="*/ 328 w 759"/>
                <a:gd name="T47" fmla="*/ 700 h 882"/>
                <a:gd name="T48" fmla="*/ 302 w 759"/>
                <a:gd name="T49" fmla="*/ 693 h 882"/>
                <a:gd name="T50" fmla="*/ 277 w 759"/>
                <a:gd name="T51" fmla="*/ 680 h 882"/>
                <a:gd name="T52" fmla="*/ 255 w 759"/>
                <a:gd name="T53" fmla="*/ 664 h 882"/>
                <a:gd name="T54" fmla="*/ 237 w 759"/>
                <a:gd name="T55" fmla="*/ 645 h 882"/>
                <a:gd name="T56" fmla="*/ 221 w 759"/>
                <a:gd name="T57" fmla="*/ 621 h 882"/>
                <a:gd name="T58" fmla="*/ 206 w 759"/>
                <a:gd name="T59" fmla="*/ 584 h 882"/>
                <a:gd name="T60" fmla="*/ 198 w 759"/>
                <a:gd name="T61" fmla="*/ 552 h 882"/>
                <a:gd name="T62" fmla="*/ 193 w 759"/>
                <a:gd name="T63" fmla="*/ 517 h 882"/>
                <a:gd name="T64" fmla="*/ 192 w 759"/>
                <a:gd name="T65" fmla="*/ 0 h 882"/>
                <a:gd name="T66" fmla="*/ 1 w 759"/>
                <a:gd name="T67" fmla="*/ 520 h 882"/>
                <a:gd name="T68" fmla="*/ 7 w 759"/>
                <a:gd name="T69" fmla="*/ 586 h 882"/>
                <a:gd name="T70" fmla="*/ 20 w 759"/>
                <a:gd name="T71" fmla="*/ 646 h 882"/>
                <a:gd name="T72" fmla="*/ 42 w 759"/>
                <a:gd name="T73" fmla="*/ 699 h 882"/>
                <a:gd name="T74" fmla="*/ 58 w 759"/>
                <a:gd name="T75" fmla="*/ 730 h 882"/>
                <a:gd name="T76" fmla="*/ 90 w 759"/>
                <a:gd name="T77" fmla="*/ 773 h 882"/>
                <a:gd name="T78" fmla="*/ 121 w 759"/>
                <a:gd name="T79" fmla="*/ 802 h 882"/>
                <a:gd name="T80" fmla="*/ 155 w 759"/>
                <a:gd name="T81" fmla="*/ 827 h 882"/>
                <a:gd name="T82" fmla="*/ 203 w 759"/>
                <a:gd name="T83" fmla="*/ 851 h 882"/>
                <a:gd name="T84" fmla="*/ 256 w 759"/>
                <a:gd name="T85" fmla="*/ 869 h 882"/>
                <a:gd name="T86" fmla="*/ 294 w 759"/>
                <a:gd name="T87" fmla="*/ 876 h 882"/>
                <a:gd name="T88" fmla="*/ 356 w 759"/>
                <a:gd name="T89" fmla="*/ 882 h 88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59"/>
                <a:gd name="T136" fmla="*/ 0 h 882"/>
                <a:gd name="T137" fmla="*/ 759 w 759"/>
                <a:gd name="T138" fmla="*/ 882 h 88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59" h="882">
                  <a:moveTo>
                    <a:pt x="378" y="882"/>
                  </a:moveTo>
                  <a:lnTo>
                    <a:pt x="399" y="882"/>
                  </a:lnTo>
                  <a:lnTo>
                    <a:pt x="420" y="881"/>
                  </a:lnTo>
                  <a:lnTo>
                    <a:pt x="441" y="879"/>
                  </a:lnTo>
                  <a:lnTo>
                    <a:pt x="461" y="876"/>
                  </a:lnTo>
                  <a:lnTo>
                    <a:pt x="480" y="873"/>
                  </a:lnTo>
                  <a:lnTo>
                    <a:pt x="499" y="869"/>
                  </a:lnTo>
                  <a:lnTo>
                    <a:pt x="518" y="863"/>
                  </a:lnTo>
                  <a:lnTo>
                    <a:pt x="536" y="857"/>
                  </a:lnTo>
                  <a:lnTo>
                    <a:pt x="553" y="851"/>
                  </a:lnTo>
                  <a:lnTo>
                    <a:pt x="569" y="844"/>
                  </a:lnTo>
                  <a:lnTo>
                    <a:pt x="586" y="836"/>
                  </a:lnTo>
                  <a:lnTo>
                    <a:pt x="601" y="827"/>
                  </a:lnTo>
                  <a:lnTo>
                    <a:pt x="615" y="817"/>
                  </a:lnTo>
                  <a:lnTo>
                    <a:pt x="630" y="807"/>
                  </a:lnTo>
                  <a:lnTo>
                    <a:pt x="643" y="796"/>
                  </a:lnTo>
                  <a:lnTo>
                    <a:pt x="657" y="785"/>
                  </a:lnTo>
                  <a:lnTo>
                    <a:pt x="668" y="772"/>
                  </a:lnTo>
                  <a:lnTo>
                    <a:pt x="680" y="758"/>
                  </a:lnTo>
                  <a:lnTo>
                    <a:pt x="684" y="752"/>
                  </a:lnTo>
                  <a:lnTo>
                    <a:pt x="690" y="745"/>
                  </a:lnTo>
                  <a:lnTo>
                    <a:pt x="700" y="729"/>
                  </a:lnTo>
                  <a:lnTo>
                    <a:pt x="709" y="714"/>
                  </a:lnTo>
                  <a:lnTo>
                    <a:pt x="713" y="706"/>
                  </a:lnTo>
                  <a:lnTo>
                    <a:pt x="718" y="697"/>
                  </a:lnTo>
                  <a:lnTo>
                    <a:pt x="726" y="680"/>
                  </a:lnTo>
                  <a:lnTo>
                    <a:pt x="732" y="662"/>
                  </a:lnTo>
                  <a:lnTo>
                    <a:pt x="739" y="644"/>
                  </a:lnTo>
                  <a:lnTo>
                    <a:pt x="744" y="623"/>
                  </a:lnTo>
                  <a:lnTo>
                    <a:pt x="749" y="603"/>
                  </a:lnTo>
                  <a:lnTo>
                    <a:pt x="753" y="582"/>
                  </a:lnTo>
                  <a:lnTo>
                    <a:pt x="756" y="560"/>
                  </a:lnTo>
                  <a:lnTo>
                    <a:pt x="758" y="538"/>
                  </a:lnTo>
                  <a:lnTo>
                    <a:pt x="759" y="514"/>
                  </a:lnTo>
                  <a:lnTo>
                    <a:pt x="759" y="490"/>
                  </a:lnTo>
                  <a:lnTo>
                    <a:pt x="759" y="0"/>
                  </a:lnTo>
                  <a:lnTo>
                    <a:pt x="568" y="0"/>
                  </a:lnTo>
                  <a:lnTo>
                    <a:pt x="568" y="498"/>
                  </a:lnTo>
                  <a:lnTo>
                    <a:pt x="567" y="510"/>
                  </a:lnTo>
                  <a:lnTo>
                    <a:pt x="567" y="522"/>
                  </a:lnTo>
                  <a:lnTo>
                    <a:pt x="566" y="534"/>
                  </a:lnTo>
                  <a:lnTo>
                    <a:pt x="565" y="546"/>
                  </a:lnTo>
                  <a:lnTo>
                    <a:pt x="561" y="568"/>
                  </a:lnTo>
                  <a:lnTo>
                    <a:pt x="558" y="578"/>
                  </a:lnTo>
                  <a:lnTo>
                    <a:pt x="555" y="588"/>
                  </a:lnTo>
                  <a:lnTo>
                    <a:pt x="548" y="607"/>
                  </a:lnTo>
                  <a:lnTo>
                    <a:pt x="544" y="616"/>
                  </a:lnTo>
                  <a:lnTo>
                    <a:pt x="539" y="623"/>
                  </a:lnTo>
                  <a:lnTo>
                    <a:pt x="535" y="631"/>
                  </a:lnTo>
                  <a:lnTo>
                    <a:pt x="529" y="639"/>
                  </a:lnTo>
                  <a:lnTo>
                    <a:pt x="524" y="647"/>
                  </a:lnTo>
                  <a:lnTo>
                    <a:pt x="518" y="654"/>
                  </a:lnTo>
                  <a:lnTo>
                    <a:pt x="511" y="659"/>
                  </a:lnTo>
                  <a:lnTo>
                    <a:pt x="505" y="666"/>
                  </a:lnTo>
                  <a:lnTo>
                    <a:pt x="498" y="671"/>
                  </a:lnTo>
                  <a:lnTo>
                    <a:pt x="491" y="676"/>
                  </a:lnTo>
                  <a:lnTo>
                    <a:pt x="484" y="680"/>
                  </a:lnTo>
                  <a:lnTo>
                    <a:pt x="476" y="685"/>
                  </a:lnTo>
                  <a:lnTo>
                    <a:pt x="467" y="689"/>
                  </a:lnTo>
                  <a:lnTo>
                    <a:pt x="459" y="693"/>
                  </a:lnTo>
                  <a:lnTo>
                    <a:pt x="450" y="696"/>
                  </a:lnTo>
                  <a:lnTo>
                    <a:pt x="441" y="698"/>
                  </a:lnTo>
                  <a:lnTo>
                    <a:pt x="431" y="700"/>
                  </a:lnTo>
                  <a:lnTo>
                    <a:pt x="422" y="703"/>
                  </a:lnTo>
                  <a:lnTo>
                    <a:pt x="412" y="704"/>
                  </a:lnTo>
                  <a:lnTo>
                    <a:pt x="401" y="705"/>
                  </a:lnTo>
                  <a:lnTo>
                    <a:pt x="391" y="706"/>
                  </a:lnTo>
                  <a:lnTo>
                    <a:pt x="380" y="706"/>
                  </a:lnTo>
                  <a:lnTo>
                    <a:pt x="359" y="705"/>
                  </a:lnTo>
                  <a:lnTo>
                    <a:pt x="348" y="704"/>
                  </a:lnTo>
                  <a:lnTo>
                    <a:pt x="338" y="703"/>
                  </a:lnTo>
                  <a:lnTo>
                    <a:pt x="328" y="700"/>
                  </a:lnTo>
                  <a:lnTo>
                    <a:pt x="319" y="698"/>
                  </a:lnTo>
                  <a:lnTo>
                    <a:pt x="311" y="695"/>
                  </a:lnTo>
                  <a:lnTo>
                    <a:pt x="302" y="693"/>
                  </a:lnTo>
                  <a:lnTo>
                    <a:pt x="293" y="688"/>
                  </a:lnTo>
                  <a:lnTo>
                    <a:pt x="285" y="685"/>
                  </a:lnTo>
                  <a:lnTo>
                    <a:pt x="277" y="680"/>
                  </a:lnTo>
                  <a:lnTo>
                    <a:pt x="269" y="675"/>
                  </a:lnTo>
                  <a:lnTo>
                    <a:pt x="263" y="670"/>
                  </a:lnTo>
                  <a:lnTo>
                    <a:pt x="255" y="664"/>
                  </a:lnTo>
                  <a:lnTo>
                    <a:pt x="248" y="658"/>
                  </a:lnTo>
                  <a:lnTo>
                    <a:pt x="242" y="651"/>
                  </a:lnTo>
                  <a:lnTo>
                    <a:pt x="237" y="645"/>
                  </a:lnTo>
                  <a:lnTo>
                    <a:pt x="231" y="637"/>
                  </a:lnTo>
                  <a:lnTo>
                    <a:pt x="226" y="629"/>
                  </a:lnTo>
                  <a:lnTo>
                    <a:pt x="221" y="621"/>
                  </a:lnTo>
                  <a:lnTo>
                    <a:pt x="212" y="603"/>
                  </a:lnTo>
                  <a:lnTo>
                    <a:pt x="209" y="595"/>
                  </a:lnTo>
                  <a:lnTo>
                    <a:pt x="206" y="584"/>
                  </a:lnTo>
                  <a:lnTo>
                    <a:pt x="202" y="574"/>
                  </a:lnTo>
                  <a:lnTo>
                    <a:pt x="200" y="563"/>
                  </a:lnTo>
                  <a:lnTo>
                    <a:pt x="198" y="552"/>
                  </a:lnTo>
                  <a:lnTo>
                    <a:pt x="196" y="541"/>
                  </a:lnTo>
                  <a:lnTo>
                    <a:pt x="194" y="529"/>
                  </a:lnTo>
                  <a:lnTo>
                    <a:pt x="193" y="517"/>
                  </a:lnTo>
                  <a:lnTo>
                    <a:pt x="192" y="504"/>
                  </a:lnTo>
                  <a:lnTo>
                    <a:pt x="192" y="491"/>
                  </a:lnTo>
                  <a:lnTo>
                    <a:pt x="192" y="0"/>
                  </a:lnTo>
                  <a:lnTo>
                    <a:pt x="0" y="0"/>
                  </a:lnTo>
                  <a:lnTo>
                    <a:pt x="0" y="496"/>
                  </a:lnTo>
                  <a:lnTo>
                    <a:pt x="1" y="520"/>
                  </a:lnTo>
                  <a:lnTo>
                    <a:pt x="3" y="542"/>
                  </a:lnTo>
                  <a:lnTo>
                    <a:pt x="5" y="564"/>
                  </a:lnTo>
                  <a:lnTo>
                    <a:pt x="7" y="586"/>
                  </a:lnTo>
                  <a:lnTo>
                    <a:pt x="11" y="607"/>
                  </a:lnTo>
                  <a:lnTo>
                    <a:pt x="16" y="627"/>
                  </a:lnTo>
                  <a:lnTo>
                    <a:pt x="20" y="646"/>
                  </a:lnTo>
                  <a:lnTo>
                    <a:pt x="27" y="665"/>
                  </a:lnTo>
                  <a:lnTo>
                    <a:pt x="34" y="681"/>
                  </a:lnTo>
                  <a:lnTo>
                    <a:pt x="42" y="699"/>
                  </a:lnTo>
                  <a:lnTo>
                    <a:pt x="45" y="707"/>
                  </a:lnTo>
                  <a:lnTo>
                    <a:pt x="49" y="715"/>
                  </a:lnTo>
                  <a:lnTo>
                    <a:pt x="58" y="730"/>
                  </a:lnTo>
                  <a:lnTo>
                    <a:pt x="68" y="745"/>
                  </a:lnTo>
                  <a:lnTo>
                    <a:pt x="78" y="759"/>
                  </a:lnTo>
                  <a:lnTo>
                    <a:pt x="90" y="773"/>
                  </a:lnTo>
                  <a:lnTo>
                    <a:pt x="102" y="785"/>
                  </a:lnTo>
                  <a:lnTo>
                    <a:pt x="114" y="796"/>
                  </a:lnTo>
                  <a:lnTo>
                    <a:pt x="121" y="802"/>
                  </a:lnTo>
                  <a:lnTo>
                    <a:pt x="128" y="807"/>
                  </a:lnTo>
                  <a:lnTo>
                    <a:pt x="141" y="817"/>
                  </a:lnTo>
                  <a:lnTo>
                    <a:pt x="155" y="827"/>
                  </a:lnTo>
                  <a:lnTo>
                    <a:pt x="171" y="836"/>
                  </a:lnTo>
                  <a:lnTo>
                    <a:pt x="187" y="844"/>
                  </a:lnTo>
                  <a:lnTo>
                    <a:pt x="203" y="851"/>
                  </a:lnTo>
                  <a:lnTo>
                    <a:pt x="220" y="857"/>
                  </a:lnTo>
                  <a:lnTo>
                    <a:pt x="238" y="863"/>
                  </a:lnTo>
                  <a:lnTo>
                    <a:pt x="256" y="869"/>
                  </a:lnTo>
                  <a:lnTo>
                    <a:pt x="275" y="872"/>
                  </a:lnTo>
                  <a:lnTo>
                    <a:pt x="285" y="874"/>
                  </a:lnTo>
                  <a:lnTo>
                    <a:pt x="294" y="876"/>
                  </a:lnTo>
                  <a:lnTo>
                    <a:pt x="314" y="879"/>
                  </a:lnTo>
                  <a:lnTo>
                    <a:pt x="335" y="881"/>
                  </a:lnTo>
                  <a:lnTo>
                    <a:pt x="356" y="882"/>
                  </a:lnTo>
                  <a:lnTo>
                    <a:pt x="378" y="8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40" name="Freeform 13"/>
            <p:cNvSpPr>
              <a:spLocks noEditPoints="1"/>
            </p:cNvSpPr>
            <p:nvPr userDrawn="1"/>
          </p:nvSpPr>
          <p:spPr bwMode="auto">
            <a:xfrm>
              <a:off x="8069263" y="739775"/>
              <a:ext cx="120650" cy="152400"/>
            </a:xfrm>
            <a:custGeom>
              <a:avLst/>
              <a:gdLst>
                <a:gd name="T0" fmla="*/ 191 w 688"/>
                <a:gd name="T1" fmla="*/ 869 h 869"/>
                <a:gd name="T2" fmla="*/ 337 w 688"/>
                <a:gd name="T3" fmla="*/ 608 h 869"/>
                <a:gd name="T4" fmla="*/ 373 w 688"/>
                <a:gd name="T5" fmla="*/ 607 h 869"/>
                <a:gd name="T6" fmla="*/ 408 w 688"/>
                <a:gd name="T7" fmla="*/ 602 h 869"/>
                <a:gd name="T8" fmla="*/ 442 w 688"/>
                <a:gd name="T9" fmla="*/ 597 h 869"/>
                <a:gd name="T10" fmla="*/ 474 w 688"/>
                <a:gd name="T11" fmla="*/ 588 h 869"/>
                <a:gd name="T12" fmla="*/ 498 w 688"/>
                <a:gd name="T13" fmla="*/ 580 h 869"/>
                <a:gd name="T14" fmla="*/ 520 w 688"/>
                <a:gd name="T15" fmla="*/ 571 h 869"/>
                <a:gd name="T16" fmla="*/ 548 w 688"/>
                <a:gd name="T17" fmla="*/ 557 h 869"/>
                <a:gd name="T18" fmla="*/ 574 w 688"/>
                <a:gd name="T19" fmla="*/ 540 h 869"/>
                <a:gd name="T20" fmla="*/ 597 w 688"/>
                <a:gd name="T21" fmla="*/ 521 h 869"/>
                <a:gd name="T22" fmla="*/ 619 w 688"/>
                <a:gd name="T23" fmla="*/ 499 h 869"/>
                <a:gd name="T24" fmla="*/ 638 w 688"/>
                <a:gd name="T25" fmla="*/ 475 h 869"/>
                <a:gd name="T26" fmla="*/ 646 w 688"/>
                <a:gd name="T27" fmla="*/ 462 h 869"/>
                <a:gd name="T28" fmla="*/ 661 w 688"/>
                <a:gd name="T29" fmla="*/ 435 h 869"/>
                <a:gd name="T30" fmla="*/ 673 w 688"/>
                <a:gd name="T31" fmla="*/ 405 h 869"/>
                <a:gd name="T32" fmla="*/ 682 w 688"/>
                <a:gd name="T33" fmla="*/ 373 h 869"/>
                <a:gd name="T34" fmla="*/ 686 w 688"/>
                <a:gd name="T35" fmla="*/ 339 h 869"/>
                <a:gd name="T36" fmla="*/ 688 w 688"/>
                <a:gd name="T37" fmla="*/ 303 h 869"/>
                <a:gd name="T38" fmla="*/ 688 w 688"/>
                <a:gd name="T39" fmla="*/ 284 h 869"/>
                <a:gd name="T40" fmla="*/ 685 w 688"/>
                <a:gd name="T41" fmla="*/ 251 h 869"/>
                <a:gd name="T42" fmla="*/ 680 w 688"/>
                <a:gd name="T43" fmla="*/ 221 h 869"/>
                <a:gd name="T44" fmla="*/ 671 w 688"/>
                <a:gd name="T45" fmla="*/ 192 h 869"/>
                <a:gd name="T46" fmla="*/ 659 w 688"/>
                <a:gd name="T47" fmla="*/ 165 h 869"/>
                <a:gd name="T48" fmla="*/ 646 w 688"/>
                <a:gd name="T49" fmla="*/ 139 h 869"/>
                <a:gd name="T50" fmla="*/ 629 w 688"/>
                <a:gd name="T51" fmla="*/ 116 h 869"/>
                <a:gd name="T52" fmla="*/ 610 w 688"/>
                <a:gd name="T53" fmla="*/ 93 h 869"/>
                <a:gd name="T54" fmla="*/ 589 w 688"/>
                <a:gd name="T55" fmla="*/ 73 h 869"/>
                <a:gd name="T56" fmla="*/ 565 w 688"/>
                <a:gd name="T57" fmla="*/ 55 h 869"/>
                <a:gd name="T58" fmla="*/ 539 w 688"/>
                <a:gd name="T59" fmla="*/ 41 h 869"/>
                <a:gd name="T60" fmla="*/ 510 w 688"/>
                <a:gd name="T61" fmla="*/ 28 h 869"/>
                <a:gd name="T62" fmla="*/ 480 w 688"/>
                <a:gd name="T63" fmla="*/ 16 h 869"/>
                <a:gd name="T64" fmla="*/ 446 w 688"/>
                <a:gd name="T65" fmla="*/ 9 h 869"/>
                <a:gd name="T66" fmla="*/ 412 w 688"/>
                <a:gd name="T67" fmla="*/ 3 h 869"/>
                <a:gd name="T68" fmla="*/ 394 w 688"/>
                <a:gd name="T69" fmla="*/ 1 h 869"/>
                <a:gd name="T70" fmla="*/ 356 w 688"/>
                <a:gd name="T71" fmla="*/ 0 h 869"/>
                <a:gd name="T72" fmla="*/ 0 w 688"/>
                <a:gd name="T73" fmla="*/ 869 h 869"/>
                <a:gd name="T74" fmla="*/ 191 w 688"/>
                <a:gd name="T75" fmla="*/ 172 h 869"/>
                <a:gd name="T76" fmla="*/ 357 w 688"/>
                <a:gd name="T77" fmla="*/ 172 h 869"/>
                <a:gd name="T78" fmla="*/ 389 w 688"/>
                <a:gd name="T79" fmla="*/ 177 h 869"/>
                <a:gd name="T80" fmla="*/ 417 w 688"/>
                <a:gd name="T81" fmla="*/ 186 h 869"/>
                <a:gd name="T82" fmla="*/ 431 w 688"/>
                <a:gd name="T83" fmla="*/ 191 h 869"/>
                <a:gd name="T84" fmla="*/ 453 w 688"/>
                <a:gd name="T85" fmla="*/ 206 h 869"/>
                <a:gd name="T86" fmla="*/ 466 w 688"/>
                <a:gd name="T87" fmla="*/ 219 h 869"/>
                <a:gd name="T88" fmla="*/ 478 w 688"/>
                <a:gd name="T89" fmla="*/ 235 h 869"/>
                <a:gd name="T90" fmla="*/ 489 w 688"/>
                <a:gd name="T91" fmla="*/ 259 h 869"/>
                <a:gd name="T92" fmla="*/ 492 w 688"/>
                <a:gd name="T93" fmla="*/ 274 h 869"/>
                <a:gd name="T94" fmla="*/ 494 w 688"/>
                <a:gd name="T95" fmla="*/ 288 h 869"/>
                <a:gd name="T96" fmla="*/ 494 w 688"/>
                <a:gd name="T97" fmla="*/ 304 h 869"/>
                <a:gd name="T98" fmla="*/ 494 w 688"/>
                <a:gd name="T99" fmla="*/ 319 h 869"/>
                <a:gd name="T100" fmla="*/ 489 w 688"/>
                <a:gd name="T101" fmla="*/ 346 h 869"/>
                <a:gd name="T102" fmla="*/ 479 w 688"/>
                <a:gd name="T103" fmla="*/ 370 h 869"/>
                <a:gd name="T104" fmla="*/ 472 w 688"/>
                <a:gd name="T105" fmla="*/ 381 h 869"/>
                <a:gd name="T106" fmla="*/ 464 w 688"/>
                <a:gd name="T107" fmla="*/ 391 h 869"/>
                <a:gd name="T108" fmla="*/ 455 w 688"/>
                <a:gd name="T109" fmla="*/ 400 h 869"/>
                <a:gd name="T110" fmla="*/ 444 w 688"/>
                <a:gd name="T111" fmla="*/ 408 h 869"/>
                <a:gd name="T112" fmla="*/ 433 w 688"/>
                <a:gd name="T113" fmla="*/ 415 h 869"/>
                <a:gd name="T114" fmla="*/ 414 w 688"/>
                <a:gd name="T115" fmla="*/ 425 h 869"/>
                <a:gd name="T116" fmla="*/ 393 w 688"/>
                <a:gd name="T117" fmla="*/ 432 h 869"/>
                <a:gd name="T118" fmla="*/ 360 w 688"/>
                <a:gd name="T119" fmla="*/ 437 h 869"/>
                <a:gd name="T120" fmla="*/ 342 w 688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8"/>
                <a:gd name="T184" fmla="*/ 0 h 869"/>
                <a:gd name="T185" fmla="*/ 688 w 688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8" h="869">
                  <a:moveTo>
                    <a:pt x="0" y="869"/>
                  </a:moveTo>
                  <a:lnTo>
                    <a:pt x="191" y="869"/>
                  </a:lnTo>
                  <a:lnTo>
                    <a:pt x="191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0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4" y="578"/>
                  </a:lnTo>
                  <a:lnTo>
                    <a:pt x="520" y="571"/>
                  </a:lnTo>
                  <a:lnTo>
                    <a:pt x="533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7" y="521"/>
                  </a:lnTo>
                  <a:lnTo>
                    <a:pt x="608" y="510"/>
                  </a:lnTo>
                  <a:lnTo>
                    <a:pt x="619" y="499"/>
                  </a:lnTo>
                  <a:lnTo>
                    <a:pt x="628" y="488"/>
                  </a:lnTo>
                  <a:lnTo>
                    <a:pt x="638" y="475"/>
                  </a:lnTo>
                  <a:lnTo>
                    <a:pt x="642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1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4" y="356"/>
                  </a:lnTo>
                  <a:lnTo>
                    <a:pt x="686" y="339"/>
                  </a:lnTo>
                  <a:lnTo>
                    <a:pt x="688" y="321"/>
                  </a:lnTo>
                  <a:lnTo>
                    <a:pt x="688" y="303"/>
                  </a:lnTo>
                  <a:lnTo>
                    <a:pt x="688" y="300"/>
                  </a:lnTo>
                  <a:lnTo>
                    <a:pt x="688" y="284"/>
                  </a:lnTo>
                  <a:lnTo>
                    <a:pt x="687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5" y="207"/>
                  </a:lnTo>
                  <a:lnTo>
                    <a:pt x="671" y="192"/>
                  </a:lnTo>
                  <a:lnTo>
                    <a:pt x="666" y="178"/>
                  </a:lnTo>
                  <a:lnTo>
                    <a:pt x="659" y="165"/>
                  </a:lnTo>
                  <a:lnTo>
                    <a:pt x="653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0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4" y="33"/>
                  </a:lnTo>
                  <a:lnTo>
                    <a:pt x="510" y="28"/>
                  </a:lnTo>
                  <a:lnTo>
                    <a:pt x="495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1" y="437"/>
                  </a:moveTo>
                  <a:lnTo>
                    <a:pt x="191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89" y="177"/>
                  </a:lnTo>
                  <a:lnTo>
                    <a:pt x="404" y="180"/>
                  </a:lnTo>
                  <a:lnTo>
                    <a:pt x="417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2" y="198"/>
                  </a:lnTo>
                  <a:lnTo>
                    <a:pt x="453" y="206"/>
                  </a:lnTo>
                  <a:lnTo>
                    <a:pt x="462" y="215"/>
                  </a:lnTo>
                  <a:lnTo>
                    <a:pt x="466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0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7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4" y="408"/>
                  </a:lnTo>
                  <a:lnTo>
                    <a:pt x="438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1" y="437"/>
                  </a:lnTo>
                  <a:lnTo>
                    <a:pt x="342" y="437"/>
                  </a:lnTo>
                  <a:lnTo>
                    <a:pt x="191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41" name="Freeform 14"/>
            <p:cNvSpPr>
              <a:spLocks/>
            </p:cNvSpPr>
            <p:nvPr userDrawn="1"/>
          </p:nvSpPr>
          <p:spPr bwMode="auto">
            <a:xfrm>
              <a:off x="8234363" y="577850"/>
              <a:ext cx="133350" cy="158750"/>
            </a:xfrm>
            <a:custGeom>
              <a:avLst/>
              <a:gdLst>
                <a:gd name="T0" fmla="*/ 424 w 753"/>
                <a:gd name="T1" fmla="*/ 685 h 898"/>
                <a:gd name="T2" fmla="*/ 387 w 753"/>
                <a:gd name="T3" fmla="*/ 753 h 898"/>
                <a:gd name="T4" fmla="*/ 361 w 753"/>
                <a:gd name="T5" fmla="*/ 790 h 898"/>
                <a:gd name="T6" fmla="*/ 344 w 753"/>
                <a:gd name="T7" fmla="*/ 811 h 898"/>
                <a:gd name="T8" fmla="*/ 331 w 753"/>
                <a:gd name="T9" fmla="*/ 826 h 898"/>
                <a:gd name="T10" fmla="*/ 315 w 753"/>
                <a:gd name="T11" fmla="*/ 839 h 898"/>
                <a:gd name="T12" fmla="*/ 294 w 753"/>
                <a:gd name="T13" fmla="*/ 855 h 898"/>
                <a:gd name="T14" fmla="*/ 270 w 753"/>
                <a:gd name="T15" fmla="*/ 869 h 898"/>
                <a:gd name="T16" fmla="*/ 241 w 753"/>
                <a:gd name="T17" fmla="*/ 882 h 898"/>
                <a:gd name="T18" fmla="*/ 207 w 753"/>
                <a:gd name="T19" fmla="*/ 892 h 898"/>
                <a:gd name="T20" fmla="*/ 184 w 753"/>
                <a:gd name="T21" fmla="*/ 896 h 898"/>
                <a:gd name="T22" fmla="*/ 157 w 753"/>
                <a:gd name="T23" fmla="*/ 898 h 898"/>
                <a:gd name="T24" fmla="*/ 128 w 753"/>
                <a:gd name="T25" fmla="*/ 897 h 898"/>
                <a:gd name="T26" fmla="*/ 99 w 753"/>
                <a:gd name="T27" fmla="*/ 893 h 898"/>
                <a:gd name="T28" fmla="*/ 71 w 753"/>
                <a:gd name="T29" fmla="*/ 884 h 898"/>
                <a:gd name="T30" fmla="*/ 58 w 753"/>
                <a:gd name="T31" fmla="*/ 878 h 898"/>
                <a:gd name="T32" fmla="*/ 32 w 753"/>
                <a:gd name="T33" fmla="*/ 863 h 898"/>
                <a:gd name="T34" fmla="*/ 14 w 753"/>
                <a:gd name="T35" fmla="*/ 848 h 898"/>
                <a:gd name="T36" fmla="*/ 4 w 753"/>
                <a:gd name="T37" fmla="*/ 837 h 898"/>
                <a:gd name="T38" fmla="*/ 329 w 753"/>
                <a:gd name="T39" fmla="*/ 212 h 898"/>
                <a:gd name="T40" fmla="*/ 382 w 753"/>
                <a:gd name="T41" fmla="*/ 120 h 898"/>
                <a:gd name="T42" fmla="*/ 399 w 753"/>
                <a:gd name="T43" fmla="*/ 97 h 898"/>
                <a:gd name="T44" fmla="*/ 417 w 753"/>
                <a:gd name="T45" fmla="*/ 77 h 898"/>
                <a:gd name="T46" fmla="*/ 427 w 753"/>
                <a:gd name="T47" fmla="*/ 67 h 898"/>
                <a:gd name="T48" fmla="*/ 447 w 753"/>
                <a:gd name="T49" fmla="*/ 51 h 898"/>
                <a:gd name="T50" fmla="*/ 471 w 753"/>
                <a:gd name="T51" fmla="*/ 36 h 898"/>
                <a:gd name="T52" fmla="*/ 497 w 753"/>
                <a:gd name="T53" fmla="*/ 23 h 898"/>
                <a:gd name="T54" fmla="*/ 529 w 753"/>
                <a:gd name="T55" fmla="*/ 12 h 898"/>
                <a:gd name="T56" fmla="*/ 556 w 753"/>
                <a:gd name="T57" fmla="*/ 4 h 898"/>
                <a:gd name="T58" fmla="*/ 582 w 753"/>
                <a:gd name="T59" fmla="*/ 0 h 898"/>
                <a:gd name="T60" fmla="*/ 610 w 753"/>
                <a:gd name="T61" fmla="*/ 0 h 898"/>
                <a:gd name="T62" fmla="*/ 639 w 753"/>
                <a:gd name="T63" fmla="*/ 3 h 898"/>
                <a:gd name="T64" fmla="*/ 668 w 753"/>
                <a:gd name="T65" fmla="*/ 9 h 898"/>
                <a:gd name="T66" fmla="*/ 688 w 753"/>
                <a:gd name="T67" fmla="*/ 17 h 898"/>
                <a:gd name="T68" fmla="*/ 708 w 753"/>
                <a:gd name="T69" fmla="*/ 27 h 898"/>
                <a:gd name="T70" fmla="*/ 733 w 753"/>
                <a:gd name="T71" fmla="*/ 45 h 898"/>
                <a:gd name="T72" fmla="*/ 743 w 753"/>
                <a:gd name="T73" fmla="*/ 55 h 89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53"/>
                <a:gd name="T112" fmla="*/ 0 h 898"/>
                <a:gd name="T113" fmla="*/ 753 w 753"/>
                <a:gd name="T114" fmla="*/ 898 h 89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53" h="898">
                  <a:moveTo>
                    <a:pt x="753" y="67"/>
                  </a:moveTo>
                  <a:lnTo>
                    <a:pt x="424" y="685"/>
                  </a:lnTo>
                  <a:lnTo>
                    <a:pt x="402" y="724"/>
                  </a:lnTo>
                  <a:lnTo>
                    <a:pt x="387" y="753"/>
                  </a:lnTo>
                  <a:lnTo>
                    <a:pt x="370" y="778"/>
                  </a:lnTo>
                  <a:lnTo>
                    <a:pt x="361" y="790"/>
                  </a:lnTo>
                  <a:lnTo>
                    <a:pt x="353" y="801"/>
                  </a:lnTo>
                  <a:lnTo>
                    <a:pt x="344" y="811"/>
                  </a:lnTo>
                  <a:lnTo>
                    <a:pt x="336" y="821"/>
                  </a:lnTo>
                  <a:lnTo>
                    <a:pt x="331" y="826"/>
                  </a:lnTo>
                  <a:lnTo>
                    <a:pt x="325" y="830"/>
                  </a:lnTo>
                  <a:lnTo>
                    <a:pt x="315" y="839"/>
                  </a:lnTo>
                  <a:lnTo>
                    <a:pt x="305" y="847"/>
                  </a:lnTo>
                  <a:lnTo>
                    <a:pt x="294" y="855"/>
                  </a:lnTo>
                  <a:lnTo>
                    <a:pt x="282" y="863"/>
                  </a:lnTo>
                  <a:lnTo>
                    <a:pt x="270" y="869"/>
                  </a:lnTo>
                  <a:lnTo>
                    <a:pt x="255" y="875"/>
                  </a:lnTo>
                  <a:lnTo>
                    <a:pt x="241" y="882"/>
                  </a:lnTo>
                  <a:lnTo>
                    <a:pt x="224" y="886"/>
                  </a:lnTo>
                  <a:lnTo>
                    <a:pt x="207" y="892"/>
                  </a:lnTo>
                  <a:lnTo>
                    <a:pt x="196" y="894"/>
                  </a:lnTo>
                  <a:lnTo>
                    <a:pt x="184" y="896"/>
                  </a:lnTo>
                  <a:lnTo>
                    <a:pt x="170" y="897"/>
                  </a:lnTo>
                  <a:lnTo>
                    <a:pt x="157" y="898"/>
                  </a:lnTo>
                  <a:lnTo>
                    <a:pt x="142" y="898"/>
                  </a:lnTo>
                  <a:lnTo>
                    <a:pt x="128" y="897"/>
                  </a:lnTo>
                  <a:lnTo>
                    <a:pt x="113" y="895"/>
                  </a:lnTo>
                  <a:lnTo>
                    <a:pt x="99" y="893"/>
                  </a:lnTo>
                  <a:lnTo>
                    <a:pt x="86" y="888"/>
                  </a:lnTo>
                  <a:lnTo>
                    <a:pt x="71" y="884"/>
                  </a:lnTo>
                  <a:lnTo>
                    <a:pt x="64" y="882"/>
                  </a:lnTo>
                  <a:lnTo>
                    <a:pt x="58" y="878"/>
                  </a:lnTo>
                  <a:lnTo>
                    <a:pt x="44" y="871"/>
                  </a:lnTo>
                  <a:lnTo>
                    <a:pt x="32" y="863"/>
                  </a:lnTo>
                  <a:lnTo>
                    <a:pt x="20" y="854"/>
                  </a:lnTo>
                  <a:lnTo>
                    <a:pt x="14" y="848"/>
                  </a:lnTo>
                  <a:lnTo>
                    <a:pt x="10" y="843"/>
                  </a:lnTo>
                  <a:lnTo>
                    <a:pt x="4" y="837"/>
                  </a:lnTo>
                  <a:lnTo>
                    <a:pt x="0" y="830"/>
                  </a:lnTo>
                  <a:lnTo>
                    <a:pt x="329" y="212"/>
                  </a:lnTo>
                  <a:lnTo>
                    <a:pt x="366" y="145"/>
                  </a:lnTo>
                  <a:lnTo>
                    <a:pt x="382" y="120"/>
                  </a:lnTo>
                  <a:lnTo>
                    <a:pt x="391" y="109"/>
                  </a:lnTo>
                  <a:lnTo>
                    <a:pt x="399" y="97"/>
                  </a:lnTo>
                  <a:lnTo>
                    <a:pt x="408" y="86"/>
                  </a:lnTo>
                  <a:lnTo>
                    <a:pt x="417" y="77"/>
                  </a:lnTo>
                  <a:lnTo>
                    <a:pt x="423" y="72"/>
                  </a:lnTo>
                  <a:lnTo>
                    <a:pt x="427" y="67"/>
                  </a:lnTo>
                  <a:lnTo>
                    <a:pt x="437" y="58"/>
                  </a:lnTo>
                  <a:lnTo>
                    <a:pt x="447" y="51"/>
                  </a:lnTo>
                  <a:lnTo>
                    <a:pt x="458" y="43"/>
                  </a:lnTo>
                  <a:lnTo>
                    <a:pt x="471" y="36"/>
                  </a:lnTo>
                  <a:lnTo>
                    <a:pt x="483" y="29"/>
                  </a:lnTo>
                  <a:lnTo>
                    <a:pt x="497" y="23"/>
                  </a:lnTo>
                  <a:lnTo>
                    <a:pt x="512" y="17"/>
                  </a:lnTo>
                  <a:lnTo>
                    <a:pt x="529" y="12"/>
                  </a:lnTo>
                  <a:lnTo>
                    <a:pt x="545" y="6"/>
                  </a:lnTo>
                  <a:lnTo>
                    <a:pt x="556" y="4"/>
                  </a:lnTo>
                  <a:lnTo>
                    <a:pt x="569" y="2"/>
                  </a:lnTo>
                  <a:lnTo>
                    <a:pt x="582" y="0"/>
                  </a:lnTo>
                  <a:lnTo>
                    <a:pt x="596" y="0"/>
                  </a:lnTo>
                  <a:lnTo>
                    <a:pt x="610" y="0"/>
                  </a:lnTo>
                  <a:lnTo>
                    <a:pt x="625" y="0"/>
                  </a:lnTo>
                  <a:lnTo>
                    <a:pt x="639" y="3"/>
                  </a:lnTo>
                  <a:lnTo>
                    <a:pt x="654" y="6"/>
                  </a:lnTo>
                  <a:lnTo>
                    <a:pt x="668" y="9"/>
                  </a:lnTo>
                  <a:lnTo>
                    <a:pt x="681" y="14"/>
                  </a:lnTo>
                  <a:lnTo>
                    <a:pt x="688" y="17"/>
                  </a:lnTo>
                  <a:lnTo>
                    <a:pt x="695" y="19"/>
                  </a:lnTo>
                  <a:lnTo>
                    <a:pt x="708" y="27"/>
                  </a:lnTo>
                  <a:lnTo>
                    <a:pt x="721" y="35"/>
                  </a:lnTo>
                  <a:lnTo>
                    <a:pt x="733" y="45"/>
                  </a:lnTo>
                  <a:lnTo>
                    <a:pt x="738" y="49"/>
                  </a:lnTo>
                  <a:lnTo>
                    <a:pt x="743" y="55"/>
                  </a:lnTo>
                  <a:lnTo>
                    <a:pt x="753" y="67"/>
                  </a:lnTo>
                  <a:close/>
                </a:path>
              </a:pathLst>
            </a:custGeom>
            <a:solidFill>
              <a:srgbClr val="C53E2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42" name="Freeform 15"/>
            <p:cNvSpPr>
              <a:spLocks/>
            </p:cNvSpPr>
            <p:nvPr userDrawn="1"/>
          </p:nvSpPr>
          <p:spPr bwMode="auto">
            <a:xfrm>
              <a:off x="8326438" y="577850"/>
              <a:ext cx="13335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4 w 753"/>
                <a:gd name="T7" fmla="*/ 802 h 899"/>
                <a:gd name="T8" fmla="*/ 336 w 753"/>
                <a:gd name="T9" fmla="*/ 822 h 899"/>
                <a:gd name="T10" fmla="*/ 316 w 753"/>
                <a:gd name="T11" fmla="*/ 840 h 899"/>
                <a:gd name="T12" fmla="*/ 295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5 w 753"/>
                <a:gd name="T31" fmla="*/ 889 h 899"/>
                <a:gd name="T32" fmla="*/ 71 w 753"/>
                <a:gd name="T33" fmla="*/ 885 h 899"/>
                <a:gd name="T34" fmla="*/ 45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9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6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2 w 753"/>
                <a:gd name="T73" fmla="*/ 15 h 899"/>
                <a:gd name="T74" fmla="*/ 709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5" y="889"/>
                  </a:lnTo>
                  <a:lnTo>
                    <a:pt x="71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6642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43" name="Freeform 16"/>
            <p:cNvSpPr>
              <a:spLocks/>
            </p:cNvSpPr>
            <p:nvPr userDrawn="1"/>
          </p:nvSpPr>
          <p:spPr bwMode="auto">
            <a:xfrm>
              <a:off x="8418513" y="577850"/>
              <a:ext cx="133350" cy="158750"/>
            </a:xfrm>
            <a:custGeom>
              <a:avLst/>
              <a:gdLst>
                <a:gd name="T0" fmla="*/ 754 w 754"/>
                <a:gd name="T1" fmla="*/ 68 h 899"/>
                <a:gd name="T2" fmla="*/ 424 w 754"/>
                <a:gd name="T3" fmla="*/ 686 h 899"/>
                <a:gd name="T4" fmla="*/ 387 w 754"/>
                <a:gd name="T5" fmla="*/ 753 h 899"/>
                <a:gd name="T6" fmla="*/ 354 w 754"/>
                <a:gd name="T7" fmla="*/ 802 h 899"/>
                <a:gd name="T8" fmla="*/ 336 w 754"/>
                <a:gd name="T9" fmla="*/ 822 h 899"/>
                <a:gd name="T10" fmla="*/ 316 w 754"/>
                <a:gd name="T11" fmla="*/ 840 h 899"/>
                <a:gd name="T12" fmla="*/ 295 w 754"/>
                <a:gd name="T13" fmla="*/ 856 h 899"/>
                <a:gd name="T14" fmla="*/ 283 w 754"/>
                <a:gd name="T15" fmla="*/ 864 h 899"/>
                <a:gd name="T16" fmla="*/ 269 w 754"/>
                <a:gd name="T17" fmla="*/ 870 h 899"/>
                <a:gd name="T18" fmla="*/ 241 w 754"/>
                <a:gd name="T19" fmla="*/ 881 h 899"/>
                <a:gd name="T20" fmla="*/ 208 w 754"/>
                <a:gd name="T21" fmla="*/ 893 h 899"/>
                <a:gd name="T22" fmla="*/ 184 w 754"/>
                <a:gd name="T23" fmla="*/ 897 h 899"/>
                <a:gd name="T24" fmla="*/ 158 w 754"/>
                <a:gd name="T25" fmla="*/ 899 h 899"/>
                <a:gd name="T26" fmla="*/ 129 w 754"/>
                <a:gd name="T27" fmla="*/ 898 h 899"/>
                <a:gd name="T28" fmla="*/ 100 w 754"/>
                <a:gd name="T29" fmla="*/ 894 h 899"/>
                <a:gd name="T30" fmla="*/ 85 w 754"/>
                <a:gd name="T31" fmla="*/ 889 h 899"/>
                <a:gd name="T32" fmla="*/ 72 w 754"/>
                <a:gd name="T33" fmla="*/ 885 h 899"/>
                <a:gd name="T34" fmla="*/ 45 w 754"/>
                <a:gd name="T35" fmla="*/ 872 h 899"/>
                <a:gd name="T36" fmla="*/ 20 w 754"/>
                <a:gd name="T37" fmla="*/ 855 h 899"/>
                <a:gd name="T38" fmla="*/ 10 w 754"/>
                <a:gd name="T39" fmla="*/ 844 h 899"/>
                <a:gd name="T40" fmla="*/ 0 w 754"/>
                <a:gd name="T41" fmla="*/ 831 h 899"/>
                <a:gd name="T42" fmla="*/ 329 w 754"/>
                <a:gd name="T43" fmla="*/ 213 h 899"/>
                <a:gd name="T44" fmla="*/ 366 w 754"/>
                <a:gd name="T45" fmla="*/ 146 h 899"/>
                <a:gd name="T46" fmla="*/ 400 w 754"/>
                <a:gd name="T47" fmla="*/ 98 h 899"/>
                <a:gd name="T48" fmla="*/ 418 w 754"/>
                <a:gd name="T49" fmla="*/ 77 h 899"/>
                <a:gd name="T50" fmla="*/ 438 w 754"/>
                <a:gd name="T51" fmla="*/ 59 h 899"/>
                <a:gd name="T52" fmla="*/ 459 w 754"/>
                <a:gd name="T53" fmla="*/ 44 h 899"/>
                <a:gd name="T54" fmla="*/ 471 w 754"/>
                <a:gd name="T55" fmla="*/ 37 h 899"/>
                <a:gd name="T56" fmla="*/ 483 w 754"/>
                <a:gd name="T57" fmla="*/ 30 h 899"/>
                <a:gd name="T58" fmla="*/ 512 w 754"/>
                <a:gd name="T59" fmla="*/ 18 h 899"/>
                <a:gd name="T60" fmla="*/ 546 w 754"/>
                <a:gd name="T61" fmla="*/ 7 h 899"/>
                <a:gd name="T62" fmla="*/ 569 w 754"/>
                <a:gd name="T63" fmla="*/ 3 h 899"/>
                <a:gd name="T64" fmla="*/ 596 w 754"/>
                <a:gd name="T65" fmla="*/ 0 h 899"/>
                <a:gd name="T66" fmla="*/ 625 w 754"/>
                <a:gd name="T67" fmla="*/ 1 h 899"/>
                <a:gd name="T68" fmla="*/ 654 w 754"/>
                <a:gd name="T69" fmla="*/ 6 h 899"/>
                <a:gd name="T70" fmla="*/ 668 w 754"/>
                <a:gd name="T71" fmla="*/ 10 h 899"/>
                <a:gd name="T72" fmla="*/ 682 w 754"/>
                <a:gd name="T73" fmla="*/ 15 h 899"/>
                <a:gd name="T74" fmla="*/ 709 w 754"/>
                <a:gd name="T75" fmla="*/ 28 h 899"/>
                <a:gd name="T76" fmla="*/ 733 w 754"/>
                <a:gd name="T77" fmla="*/ 45 h 899"/>
                <a:gd name="T78" fmla="*/ 744 w 754"/>
                <a:gd name="T79" fmla="*/ 56 h 899"/>
                <a:gd name="T80" fmla="*/ 754 w 754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4"/>
                <a:gd name="T124" fmla="*/ 0 h 899"/>
                <a:gd name="T125" fmla="*/ 754 w 754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4" h="899">
                  <a:moveTo>
                    <a:pt x="754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3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8" y="893"/>
                  </a:lnTo>
                  <a:lnTo>
                    <a:pt x="184" y="897"/>
                  </a:lnTo>
                  <a:lnTo>
                    <a:pt x="158" y="899"/>
                  </a:lnTo>
                  <a:lnTo>
                    <a:pt x="129" y="898"/>
                  </a:lnTo>
                  <a:lnTo>
                    <a:pt x="100" y="894"/>
                  </a:lnTo>
                  <a:lnTo>
                    <a:pt x="85" y="889"/>
                  </a:lnTo>
                  <a:lnTo>
                    <a:pt x="72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400" y="98"/>
                  </a:lnTo>
                  <a:lnTo>
                    <a:pt x="418" y="77"/>
                  </a:lnTo>
                  <a:lnTo>
                    <a:pt x="438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8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4" y="56"/>
                  </a:lnTo>
                  <a:lnTo>
                    <a:pt x="754" y="68"/>
                  </a:lnTo>
                  <a:close/>
                </a:path>
              </a:pathLst>
            </a:custGeom>
            <a:solidFill>
              <a:srgbClr val="8DB8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1044" name="Freeform 17"/>
            <p:cNvSpPr>
              <a:spLocks/>
            </p:cNvSpPr>
            <p:nvPr userDrawn="1"/>
          </p:nvSpPr>
          <p:spPr bwMode="auto">
            <a:xfrm>
              <a:off x="8510588" y="577850"/>
              <a:ext cx="13335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3 w 753"/>
                <a:gd name="T7" fmla="*/ 802 h 899"/>
                <a:gd name="T8" fmla="*/ 335 w 753"/>
                <a:gd name="T9" fmla="*/ 822 h 899"/>
                <a:gd name="T10" fmla="*/ 315 w 753"/>
                <a:gd name="T11" fmla="*/ 840 h 899"/>
                <a:gd name="T12" fmla="*/ 294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4 w 753"/>
                <a:gd name="T31" fmla="*/ 889 h 899"/>
                <a:gd name="T32" fmla="*/ 71 w 753"/>
                <a:gd name="T33" fmla="*/ 885 h 899"/>
                <a:gd name="T34" fmla="*/ 44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8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5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1 w 753"/>
                <a:gd name="T73" fmla="*/ 15 h 899"/>
                <a:gd name="T74" fmla="*/ 708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3" y="802"/>
                  </a:lnTo>
                  <a:lnTo>
                    <a:pt x="335" y="822"/>
                  </a:lnTo>
                  <a:lnTo>
                    <a:pt x="315" y="840"/>
                  </a:lnTo>
                  <a:lnTo>
                    <a:pt x="294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4" y="889"/>
                  </a:lnTo>
                  <a:lnTo>
                    <a:pt x="71" y="885"/>
                  </a:lnTo>
                  <a:lnTo>
                    <a:pt x="44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8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5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1" y="15"/>
                  </a:lnTo>
                  <a:lnTo>
                    <a:pt x="708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3978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23" r:id="rId2"/>
    <p:sldLayoutId id="2147483722" r:id="rId3"/>
    <p:sldLayoutId id="2147483721" r:id="rId4"/>
    <p:sldLayoutId id="2147483720" r:id="rId5"/>
    <p:sldLayoutId id="2147483719" r:id="rId6"/>
    <p:sldLayoutId id="2147483718" r:id="rId7"/>
    <p:sldLayoutId id="2147483717" r:id="rId8"/>
    <p:sldLayoutId id="2147483716" r:id="rId9"/>
    <p:sldLayoutId id="2147483715" r:id="rId10"/>
    <p:sldLayoutId id="2147483714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0"/>
        </a:spcBef>
        <a:spcAft>
          <a:spcPts val="600"/>
        </a:spcAft>
        <a:buClr>
          <a:schemeClr val="accent1"/>
        </a:buClr>
        <a:buFont typeface="Arial" charset="0"/>
        <a:buChar char="•"/>
        <a:defRPr sz="2000">
          <a:solidFill>
            <a:srgbClr val="696969"/>
          </a:solidFill>
          <a:latin typeface="+mn-lt"/>
          <a:ea typeface="ＭＳ Ｐゴシック" pitchFamily="34" charset="-128"/>
          <a:cs typeface="+mn-cs"/>
        </a:defRPr>
      </a:lvl1pPr>
      <a:lvl2pPr marL="444500" indent="-265113" algn="l" rtl="0" eaLnBrk="0" fontAlgn="base" hangingPunct="0">
        <a:spcBef>
          <a:spcPct val="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rgbClr val="696969"/>
          </a:solidFill>
          <a:latin typeface="+mn-lt"/>
          <a:ea typeface="ＭＳ Ｐゴシック" charset="-128"/>
        </a:defRPr>
      </a:lvl2pPr>
      <a:lvl3pPr marL="623888" indent="-179388" algn="l" rtl="0" eaLnBrk="0" fontAlgn="base" hangingPunct="0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600">
          <a:solidFill>
            <a:srgbClr val="696969"/>
          </a:solidFill>
          <a:latin typeface="+mn-lt"/>
          <a:ea typeface="ＭＳ Ｐゴシック" charset="-128"/>
        </a:defRPr>
      </a:lvl3pPr>
      <a:lvl4pPr marL="896938" indent="-273050" algn="l" rtl="0" eaLnBrk="0" fontAlgn="base" hangingPunct="0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–"/>
        <a:defRPr sz="1400">
          <a:solidFill>
            <a:srgbClr val="696969"/>
          </a:solidFill>
          <a:latin typeface="+mn-lt"/>
          <a:ea typeface="ＭＳ Ｐゴシック" charset="-128"/>
        </a:defRPr>
      </a:lvl4pPr>
      <a:lvl5pPr marL="1076325" indent="-179388" algn="l" rtl="0" eaLnBrk="0" fontAlgn="base" hangingPunct="0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5pPr>
      <a:lvl6pPr marL="15335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6pPr>
      <a:lvl7pPr marL="19907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7pPr>
      <a:lvl8pPr marL="24479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8pPr>
      <a:lvl9pPr marL="29051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755650" y="404813"/>
            <a:ext cx="59039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5650" y="1557338"/>
            <a:ext cx="76327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2229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55650" y="6597650"/>
            <a:ext cx="10795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0">
                <a:solidFill>
                  <a:srgbClr val="323232"/>
                </a:solidFill>
              </a:defRPr>
            </a:lvl1pPr>
          </a:lstStyle>
          <a:p>
            <a:fld id="{3FFA745C-7903-422E-885E-0E4ED69FD44E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223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835150" y="6597650"/>
            <a:ext cx="616585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 b="0">
                <a:solidFill>
                  <a:srgbClr val="323232"/>
                </a:solidFill>
              </a:defRPr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5223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993063" y="6597650"/>
            <a:ext cx="4318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 b="0">
                <a:solidFill>
                  <a:srgbClr val="323232"/>
                </a:solidFill>
              </a:defRPr>
            </a:lvl1pPr>
          </a:lstStyle>
          <a:p>
            <a:fld id="{CC420D93-B511-4309-933A-AB0C748F3382}" type="slidenum">
              <a:rPr lang="en-GB"/>
              <a:pPr/>
              <a:t>‹#›</a:t>
            </a:fld>
            <a:endParaRPr lang="en-GB" dirty="0"/>
          </a:p>
        </p:txBody>
      </p:sp>
      <p:grpSp>
        <p:nvGrpSpPr>
          <p:cNvPr id="13319" name="Group 22"/>
          <p:cNvGrpSpPr>
            <a:grpSpLocks/>
          </p:cNvGrpSpPr>
          <p:nvPr/>
        </p:nvGrpSpPr>
        <p:grpSpPr bwMode="auto">
          <a:xfrm>
            <a:off x="6858000" y="777875"/>
            <a:ext cx="1785938" cy="317500"/>
            <a:chOff x="6858000" y="577850"/>
            <a:chExt cx="1785938" cy="317500"/>
          </a:xfrm>
        </p:grpSpPr>
        <p:sp>
          <p:nvSpPr>
            <p:cNvPr id="52233" name="Freeform 6"/>
            <p:cNvSpPr>
              <a:spLocks noEditPoints="1"/>
            </p:cNvSpPr>
            <p:nvPr userDrawn="1"/>
          </p:nvSpPr>
          <p:spPr bwMode="auto">
            <a:xfrm>
              <a:off x="6858000" y="739775"/>
              <a:ext cx="122238" cy="152400"/>
            </a:xfrm>
            <a:custGeom>
              <a:avLst/>
              <a:gdLst>
                <a:gd name="T0" fmla="*/ 192 w 689"/>
                <a:gd name="T1" fmla="*/ 869 h 869"/>
                <a:gd name="T2" fmla="*/ 337 w 689"/>
                <a:gd name="T3" fmla="*/ 608 h 869"/>
                <a:gd name="T4" fmla="*/ 373 w 689"/>
                <a:gd name="T5" fmla="*/ 607 h 869"/>
                <a:gd name="T6" fmla="*/ 408 w 689"/>
                <a:gd name="T7" fmla="*/ 602 h 869"/>
                <a:gd name="T8" fmla="*/ 442 w 689"/>
                <a:gd name="T9" fmla="*/ 597 h 869"/>
                <a:gd name="T10" fmla="*/ 474 w 689"/>
                <a:gd name="T11" fmla="*/ 588 h 869"/>
                <a:gd name="T12" fmla="*/ 498 w 689"/>
                <a:gd name="T13" fmla="*/ 580 h 869"/>
                <a:gd name="T14" fmla="*/ 520 w 689"/>
                <a:gd name="T15" fmla="*/ 571 h 869"/>
                <a:gd name="T16" fmla="*/ 548 w 689"/>
                <a:gd name="T17" fmla="*/ 557 h 869"/>
                <a:gd name="T18" fmla="*/ 574 w 689"/>
                <a:gd name="T19" fmla="*/ 540 h 869"/>
                <a:gd name="T20" fmla="*/ 598 w 689"/>
                <a:gd name="T21" fmla="*/ 521 h 869"/>
                <a:gd name="T22" fmla="*/ 619 w 689"/>
                <a:gd name="T23" fmla="*/ 499 h 869"/>
                <a:gd name="T24" fmla="*/ 638 w 689"/>
                <a:gd name="T25" fmla="*/ 475 h 869"/>
                <a:gd name="T26" fmla="*/ 646 w 689"/>
                <a:gd name="T27" fmla="*/ 462 h 869"/>
                <a:gd name="T28" fmla="*/ 662 w 689"/>
                <a:gd name="T29" fmla="*/ 435 h 869"/>
                <a:gd name="T30" fmla="*/ 673 w 689"/>
                <a:gd name="T31" fmla="*/ 405 h 869"/>
                <a:gd name="T32" fmla="*/ 682 w 689"/>
                <a:gd name="T33" fmla="*/ 373 h 869"/>
                <a:gd name="T34" fmla="*/ 688 w 689"/>
                <a:gd name="T35" fmla="*/ 339 h 869"/>
                <a:gd name="T36" fmla="*/ 689 w 689"/>
                <a:gd name="T37" fmla="*/ 303 h 869"/>
                <a:gd name="T38" fmla="*/ 689 w 689"/>
                <a:gd name="T39" fmla="*/ 284 h 869"/>
                <a:gd name="T40" fmla="*/ 685 w 689"/>
                <a:gd name="T41" fmla="*/ 251 h 869"/>
                <a:gd name="T42" fmla="*/ 680 w 689"/>
                <a:gd name="T43" fmla="*/ 221 h 869"/>
                <a:gd name="T44" fmla="*/ 672 w 689"/>
                <a:gd name="T45" fmla="*/ 192 h 869"/>
                <a:gd name="T46" fmla="*/ 660 w 689"/>
                <a:gd name="T47" fmla="*/ 165 h 869"/>
                <a:gd name="T48" fmla="*/ 646 w 689"/>
                <a:gd name="T49" fmla="*/ 139 h 869"/>
                <a:gd name="T50" fmla="*/ 629 w 689"/>
                <a:gd name="T51" fmla="*/ 116 h 869"/>
                <a:gd name="T52" fmla="*/ 610 w 689"/>
                <a:gd name="T53" fmla="*/ 93 h 869"/>
                <a:gd name="T54" fmla="*/ 589 w 689"/>
                <a:gd name="T55" fmla="*/ 73 h 869"/>
                <a:gd name="T56" fmla="*/ 565 w 689"/>
                <a:gd name="T57" fmla="*/ 55 h 869"/>
                <a:gd name="T58" fmla="*/ 539 w 689"/>
                <a:gd name="T59" fmla="*/ 41 h 869"/>
                <a:gd name="T60" fmla="*/ 510 w 689"/>
                <a:gd name="T61" fmla="*/ 28 h 869"/>
                <a:gd name="T62" fmla="*/ 480 w 689"/>
                <a:gd name="T63" fmla="*/ 16 h 869"/>
                <a:gd name="T64" fmla="*/ 446 w 689"/>
                <a:gd name="T65" fmla="*/ 9 h 869"/>
                <a:gd name="T66" fmla="*/ 412 w 689"/>
                <a:gd name="T67" fmla="*/ 3 h 869"/>
                <a:gd name="T68" fmla="*/ 394 w 689"/>
                <a:gd name="T69" fmla="*/ 1 h 869"/>
                <a:gd name="T70" fmla="*/ 356 w 689"/>
                <a:gd name="T71" fmla="*/ 0 h 869"/>
                <a:gd name="T72" fmla="*/ 0 w 689"/>
                <a:gd name="T73" fmla="*/ 869 h 869"/>
                <a:gd name="T74" fmla="*/ 192 w 689"/>
                <a:gd name="T75" fmla="*/ 172 h 869"/>
                <a:gd name="T76" fmla="*/ 357 w 689"/>
                <a:gd name="T77" fmla="*/ 172 h 869"/>
                <a:gd name="T78" fmla="*/ 390 w 689"/>
                <a:gd name="T79" fmla="*/ 177 h 869"/>
                <a:gd name="T80" fmla="*/ 419 w 689"/>
                <a:gd name="T81" fmla="*/ 186 h 869"/>
                <a:gd name="T82" fmla="*/ 431 w 689"/>
                <a:gd name="T83" fmla="*/ 191 h 869"/>
                <a:gd name="T84" fmla="*/ 453 w 689"/>
                <a:gd name="T85" fmla="*/ 206 h 869"/>
                <a:gd name="T86" fmla="*/ 467 w 689"/>
                <a:gd name="T87" fmla="*/ 219 h 869"/>
                <a:gd name="T88" fmla="*/ 478 w 689"/>
                <a:gd name="T89" fmla="*/ 235 h 869"/>
                <a:gd name="T90" fmla="*/ 489 w 689"/>
                <a:gd name="T91" fmla="*/ 259 h 869"/>
                <a:gd name="T92" fmla="*/ 492 w 689"/>
                <a:gd name="T93" fmla="*/ 274 h 869"/>
                <a:gd name="T94" fmla="*/ 494 w 689"/>
                <a:gd name="T95" fmla="*/ 288 h 869"/>
                <a:gd name="T96" fmla="*/ 496 w 689"/>
                <a:gd name="T97" fmla="*/ 304 h 869"/>
                <a:gd name="T98" fmla="*/ 494 w 689"/>
                <a:gd name="T99" fmla="*/ 319 h 869"/>
                <a:gd name="T100" fmla="*/ 489 w 689"/>
                <a:gd name="T101" fmla="*/ 346 h 869"/>
                <a:gd name="T102" fmla="*/ 479 w 689"/>
                <a:gd name="T103" fmla="*/ 370 h 869"/>
                <a:gd name="T104" fmla="*/ 472 w 689"/>
                <a:gd name="T105" fmla="*/ 381 h 869"/>
                <a:gd name="T106" fmla="*/ 464 w 689"/>
                <a:gd name="T107" fmla="*/ 391 h 869"/>
                <a:gd name="T108" fmla="*/ 455 w 689"/>
                <a:gd name="T109" fmla="*/ 400 h 869"/>
                <a:gd name="T110" fmla="*/ 445 w 689"/>
                <a:gd name="T111" fmla="*/ 408 h 869"/>
                <a:gd name="T112" fmla="*/ 433 w 689"/>
                <a:gd name="T113" fmla="*/ 415 h 869"/>
                <a:gd name="T114" fmla="*/ 414 w 689"/>
                <a:gd name="T115" fmla="*/ 425 h 869"/>
                <a:gd name="T116" fmla="*/ 393 w 689"/>
                <a:gd name="T117" fmla="*/ 432 h 869"/>
                <a:gd name="T118" fmla="*/ 360 w 689"/>
                <a:gd name="T119" fmla="*/ 437 h 869"/>
                <a:gd name="T120" fmla="*/ 344 w 689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9"/>
                <a:gd name="T184" fmla="*/ 0 h 869"/>
                <a:gd name="T185" fmla="*/ 689 w 689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9" h="869">
                  <a:moveTo>
                    <a:pt x="0" y="869"/>
                  </a:moveTo>
                  <a:lnTo>
                    <a:pt x="192" y="869"/>
                  </a:lnTo>
                  <a:lnTo>
                    <a:pt x="192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1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6" y="578"/>
                  </a:lnTo>
                  <a:lnTo>
                    <a:pt x="520" y="571"/>
                  </a:lnTo>
                  <a:lnTo>
                    <a:pt x="535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8" y="521"/>
                  </a:lnTo>
                  <a:lnTo>
                    <a:pt x="609" y="510"/>
                  </a:lnTo>
                  <a:lnTo>
                    <a:pt x="619" y="499"/>
                  </a:lnTo>
                  <a:lnTo>
                    <a:pt x="629" y="488"/>
                  </a:lnTo>
                  <a:lnTo>
                    <a:pt x="638" y="475"/>
                  </a:lnTo>
                  <a:lnTo>
                    <a:pt x="643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2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5" y="356"/>
                  </a:lnTo>
                  <a:lnTo>
                    <a:pt x="688" y="339"/>
                  </a:lnTo>
                  <a:lnTo>
                    <a:pt x="689" y="321"/>
                  </a:lnTo>
                  <a:lnTo>
                    <a:pt x="689" y="303"/>
                  </a:lnTo>
                  <a:lnTo>
                    <a:pt x="689" y="300"/>
                  </a:lnTo>
                  <a:lnTo>
                    <a:pt x="689" y="284"/>
                  </a:lnTo>
                  <a:lnTo>
                    <a:pt x="688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6" y="207"/>
                  </a:lnTo>
                  <a:lnTo>
                    <a:pt x="672" y="192"/>
                  </a:lnTo>
                  <a:lnTo>
                    <a:pt x="666" y="178"/>
                  </a:lnTo>
                  <a:lnTo>
                    <a:pt x="660" y="165"/>
                  </a:lnTo>
                  <a:lnTo>
                    <a:pt x="654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1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5" y="33"/>
                  </a:lnTo>
                  <a:lnTo>
                    <a:pt x="510" y="28"/>
                  </a:lnTo>
                  <a:lnTo>
                    <a:pt x="496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37"/>
                  </a:moveTo>
                  <a:lnTo>
                    <a:pt x="192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90" y="177"/>
                  </a:lnTo>
                  <a:lnTo>
                    <a:pt x="404" y="180"/>
                  </a:lnTo>
                  <a:lnTo>
                    <a:pt x="419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3" y="198"/>
                  </a:lnTo>
                  <a:lnTo>
                    <a:pt x="453" y="206"/>
                  </a:lnTo>
                  <a:lnTo>
                    <a:pt x="463" y="215"/>
                  </a:lnTo>
                  <a:lnTo>
                    <a:pt x="467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1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6" y="304"/>
                  </a:lnTo>
                  <a:lnTo>
                    <a:pt x="496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9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5" y="408"/>
                  </a:lnTo>
                  <a:lnTo>
                    <a:pt x="440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3" y="437"/>
                  </a:lnTo>
                  <a:lnTo>
                    <a:pt x="344" y="437"/>
                  </a:lnTo>
                  <a:lnTo>
                    <a:pt x="192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2234" name="Freeform 7"/>
            <p:cNvSpPr>
              <a:spLocks/>
            </p:cNvSpPr>
            <p:nvPr userDrawn="1"/>
          </p:nvSpPr>
          <p:spPr bwMode="auto">
            <a:xfrm>
              <a:off x="7008813" y="739775"/>
              <a:ext cx="139700" cy="152400"/>
            </a:xfrm>
            <a:custGeom>
              <a:avLst/>
              <a:gdLst>
                <a:gd name="T0" fmla="*/ 0 w 791"/>
                <a:gd name="T1" fmla="*/ 869 h 869"/>
                <a:gd name="T2" fmla="*/ 191 w 791"/>
                <a:gd name="T3" fmla="*/ 869 h 869"/>
                <a:gd name="T4" fmla="*/ 191 w 791"/>
                <a:gd name="T5" fmla="*/ 602 h 869"/>
                <a:gd name="T6" fmla="*/ 291 w 791"/>
                <a:gd name="T7" fmla="*/ 499 h 869"/>
                <a:gd name="T8" fmla="*/ 561 w 791"/>
                <a:gd name="T9" fmla="*/ 869 h 869"/>
                <a:gd name="T10" fmla="*/ 791 w 791"/>
                <a:gd name="T11" fmla="*/ 869 h 869"/>
                <a:gd name="T12" fmla="*/ 421 w 791"/>
                <a:gd name="T13" fmla="*/ 368 h 869"/>
                <a:gd name="T14" fmla="*/ 776 w 791"/>
                <a:gd name="T15" fmla="*/ 0 h 869"/>
                <a:gd name="T16" fmla="*/ 544 w 791"/>
                <a:gd name="T17" fmla="*/ 0 h 869"/>
                <a:gd name="T18" fmla="*/ 191 w 791"/>
                <a:gd name="T19" fmla="*/ 380 h 869"/>
                <a:gd name="T20" fmla="*/ 191 w 791"/>
                <a:gd name="T21" fmla="*/ 0 h 869"/>
                <a:gd name="T22" fmla="*/ 0 w 791"/>
                <a:gd name="T23" fmla="*/ 0 h 869"/>
                <a:gd name="T24" fmla="*/ 0 w 791"/>
                <a:gd name="T25" fmla="*/ 869 h 8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91"/>
                <a:gd name="T40" fmla="*/ 0 h 869"/>
                <a:gd name="T41" fmla="*/ 791 w 791"/>
                <a:gd name="T42" fmla="*/ 869 h 8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91" h="869">
                  <a:moveTo>
                    <a:pt x="0" y="869"/>
                  </a:moveTo>
                  <a:lnTo>
                    <a:pt x="191" y="869"/>
                  </a:lnTo>
                  <a:lnTo>
                    <a:pt x="191" y="602"/>
                  </a:lnTo>
                  <a:lnTo>
                    <a:pt x="291" y="499"/>
                  </a:lnTo>
                  <a:lnTo>
                    <a:pt x="561" y="869"/>
                  </a:lnTo>
                  <a:lnTo>
                    <a:pt x="791" y="869"/>
                  </a:lnTo>
                  <a:lnTo>
                    <a:pt x="421" y="368"/>
                  </a:lnTo>
                  <a:lnTo>
                    <a:pt x="776" y="0"/>
                  </a:lnTo>
                  <a:lnTo>
                    <a:pt x="544" y="0"/>
                  </a:lnTo>
                  <a:lnTo>
                    <a:pt x="191" y="380"/>
                  </a:lnTo>
                  <a:lnTo>
                    <a:pt x="191" y="0"/>
                  </a:lnTo>
                  <a:lnTo>
                    <a:pt x="0" y="0"/>
                  </a:lnTo>
                  <a:lnTo>
                    <a:pt x="0" y="8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2235" name="Freeform 8"/>
            <p:cNvSpPr>
              <a:spLocks/>
            </p:cNvSpPr>
            <p:nvPr userDrawn="1"/>
          </p:nvSpPr>
          <p:spPr bwMode="auto">
            <a:xfrm>
              <a:off x="7153275" y="736600"/>
              <a:ext cx="141288" cy="158750"/>
            </a:xfrm>
            <a:custGeom>
              <a:avLst/>
              <a:gdLst>
                <a:gd name="T0" fmla="*/ 520 w 803"/>
                <a:gd name="T1" fmla="*/ 894 h 898"/>
                <a:gd name="T2" fmla="*/ 573 w 803"/>
                <a:gd name="T3" fmla="*/ 885 h 898"/>
                <a:gd name="T4" fmla="*/ 621 w 803"/>
                <a:gd name="T5" fmla="*/ 870 h 898"/>
                <a:gd name="T6" fmla="*/ 685 w 803"/>
                <a:gd name="T7" fmla="*/ 840 h 898"/>
                <a:gd name="T8" fmla="*/ 751 w 803"/>
                <a:gd name="T9" fmla="*/ 793 h 898"/>
                <a:gd name="T10" fmla="*/ 681 w 803"/>
                <a:gd name="T11" fmla="*/ 621 h 898"/>
                <a:gd name="T12" fmla="*/ 619 w 803"/>
                <a:gd name="T13" fmla="*/ 671 h 898"/>
                <a:gd name="T14" fmla="*/ 565 w 803"/>
                <a:gd name="T15" fmla="*/ 701 h 898"/>
                <a:gd name="T16" fmla="*/ 505 w 803"/>
                <a:gd name="T17" fmla="*/ 718 h 898"/>
                <a:gd name="T18" fmla="*/ 439 w 803"/>
                <a:gd name="T19" fmla="*/ 722 h 898"/>
                <a:gd name="T20" fmla="*/ 386 w 803"/>
                <a:gd name="T21" fmla="*/ 713 h 898"/>
                <a:gd name="T22" fmla="*/ 338 w 803"/>
                <a:gd name="T23" fmla="*/ 694 h 898"/>
                <a:gd name="T24" fmla="*/ 297 w 803"/>
                <a:gd name="T25" fmla="*/ 667 h 898"/>
                <a:gd name="T26" fmla="*/ 263 w 803"/>
                <a:gd name="T27" fmla="*/ 632 h 898"/>
                <a:gd name="T28" fmla="*/ 235 w 803"/>
                <a:gd name="T29" fmla="*/ 589 h 898"/>
                <a:gd name="T30" fmla="*/ 215 w 803"/>
                <a:gd name="T31" fmla="*/ 542 h 898"/>
                <a:gd name="T32" fmla="*/ 201 w 803"/>
                <a:gd name="T33" fmla="*/ 477 h 898"/>
                <a:gd name="T34" fmla="*/ 200 w 803"/>
                <a:gd name="T35" fmla="*/ 432 h 898"/>
                <a:gd name="T36" fmla="*/ 208 w 803"/>
                <a:gd name="T37" fmla="*/ 379 h 898"/>
                <a:gd name="T38" fmla="*/ 223 w 803"/>
                <a:gd name="T39" fmla="*/ 330 h 898"/>
                <a:gd name="T40" fmla="*/ 248 w 803"/>
                <a:gd name="T41" fmla="*/ 284 h 898"/>
                <a:gd name="T42" fmla="*/ 280 w 803"/>
                <a:gd name="T43" fmla="*/ 246 h 898"/>
                <a:gd name="T44" fmla="*/ 318 w 803"/>
                <a:gd name="T45" fmla="*/ 215 h 898"/>
                <a:gd name="T46" fmla="*/ 363 w 803"/>
                <a:gd name="T47" fmla="*/ 193 h 898"/>
                <a:gd name="T48" fmla="*/ 400 w 803"/>
                <a:gd name="T49" fmla="*/ 182 h 898"/>
                <a:gd name="T50" fmla="*/ 452 w 803"/>
                <a:gd name="T51" fmla="*/ 176 h 898"/>
                <a:gd name="T52" fmla="*/ 515 w 803"/>
                <a:gd name="T53" fmla="*/ 183 h 898"/>
                <a:gd name="T54" fmla="*/ 572 w 803"/>
                <a:gd name="T55" fmla="*/ 202 h 898"/>
                <a:gd name="T56" fmla="*/ 624 w 803"/>
                <a:gd name="T57" fmla="*/ 233 h 898"/>
                <a:gd name="T58" fmla="*/ 781 w 803"/>
                <a:gd name="T59" fmla="*/ 119 h 898"/>
                <a:gd name="T60" fmla="*/ 732 w 803"/>
                <a:gd name="T61" fmla="*/ 79 h 898"/>
                <a:gd name="T62" fmla="*/ 656 w 803"/>
                <a:gd name="T63" fmla="*/ 37 h 898"/>
                <a:gd name="T64" fmla="*/ 590 w 803"/>
                <a:gd name="T65" fmla="*/ 15 h 898"/>
                <a:gd name="T66" fmla="*/ 513 w 803"/>
                <a:gd name="T67" fmla="*/ 2 h 898"/>
                <a:gd name="T68" fmla="*/ 429 w 803"/>
                <a:gd name="T69" fmla="*/ 0 h 898"/>
                <a:gd name="T70" fmla="*/ 346 w 803"/>
                <a:gd name="T71" fmla="*/ 11 h 898"/>
                <a:gd name="T72" fmla="*/ 270 w 803"/>
                <a:gd name="T73" fmla="*/ 35 h 898"/>
                <a:gd name="T74" fmla="*/ 211 w 803"/>
                <a:gd name="T75" fmla="*/ 65 h 898"/>
                <a:gd name="T76" fmla="*/ 150 w 803"/>
                <a:gd name="T77" fmla="*/ 109 h 898"/>
                <a:gd name="T78" fmla="*/ 112 w 803"/>
                <a:gd name="T79" fmla="*/ 147 h 898"/>
                <a:gd name="T80" fmla="*/ 62 w 803"/>
                <a:gd name="T81" fmla="*/ 216 h 898"/>
                <a:gd name="T82" fmla="*/ 29 w 803"/>
                <a:gd name="T83" fmla="*/ 284 h 898"/>
                <a:gd name="T84" fmla="*/ 8 w 803"/>
                <a:gd name="T85" fmla="*/ 359 h 898"/>
                <a:gd name="T86" fmla="*/ 0 w 803"/>
                <a:gd name="T87" fmla="*/ 426 h 898"/>
                <a:gd name="T88" fmla="*/ 1 w 803"/>
                <a:gd name="T89" fmla="*/ 486 h 898"/>
                <a:gd name="T90" fmla="*/ 14 w 803"/>
                <a:gd name="T91" fmla="*/ 564 h 898"/>
                <a:gd name="T92" fmla="*/ 34 w 803"/>
                <a:gd name="T93" fmla="*/ 626 h 898"/>
                <a:gd name="T94" fmla="*/ 74 w 803"/>
                <a:gd name="T95" fmla="*/ 702 h 898"/>
                <a:gd name="T96" fmla="*/ 127 w 803"/>
                <a:gd name="T97" fmla="*/ 769 h 898"/>
                <a:gd name="T98" fmla="*/ 192 w 803"/>
                <a:gd name="T99" fmla="*/ 822 h 898"/>
                <a:gd name="T100" fmla="*/ 268 w 803"/>
                <a:gd name="T101" fmla="*/ 863 h 898"/>
                <a:gd name="T102" fmla="*/ 321 w 803"/>
                <a:gd name="T103" fmla="*/ 881 h 898"/>
                <a:gd name="T104" fmla="*/ 399 w 803"/>
                <a:gd name="T105" fmla="*/ 896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03"/>
                <a:gd name="T160" fmla="*/ 0 h 898"/>
                <a:gd name="T161" fmla="*/ 803 w 803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03" h="898">
                  <a:moveTo>
                    <a:pt x="447" y="898"/>
                  </a:moveTo>
                  <a:lnTo>
                    <a:pt x="477" y="898"/>
                  </a:lnTo>
                  <a:lnTo>
                    <a:pt x="506" y="896"/>
                  </a:lnTo>
                  <a:lnTo>
                    <a:pt x="520" y="894"/>
                  </a:lnTo>
                  <a:lnTo>
                    <a:pt x="534" y="892"/>
                  </a:lnTo>
                  <a:lnTo>
                    <a:pt x="547" y="890"/>
                  </a:lnTo>
                  <a:lnTo>
                    <a:pt x="560" y="887"/>
                  </a:lnTo>
                  <a:lnTo>
                    <a:pt x="573" y="885"/>
                  </a:lnTo>
                  <a:lnTo>
                    <a:pt x="585" y="881"/>
                  </a:lnTo>
                  <a:lnTo>
                    <a:pt x="597" y="878"/>
                  </a:lnTo>
                  <a:lnTo>
                    <a:pt x="610" y="875"/>
                  </a:lnTo>
                  <a:lnTo>
                    <a:pt x="621" y="870"/>
                  </a:lnTo>
                  <a:lnTo>
                    <a:pt x="632" y="866"/>
                  </a:lnTo>
                  <a:lnTo>
                    <a:pt x="654" y="857"/>
                  </a:lnTo>
                  <a:lnTo>
                    <a:pt x="675" y="846"/>
                  </a:lnTo>
                  <a:lnTo>
                    <a:pt x="685" y="840"/>
                  </a:lnTo>
                  <a:lnTo>
                    <a:pt x="696" y="835"/>
                  </a:lnTo>
                  <a:lnTo>
                    <a:pt x="715" y="821"/>
                  </a:lnTo>
                  <a:lnTo>
                    <a:pt x="733" y="808"/>
                  </a:lnTo>
                  <a:lnTo>
                    <a:pt x="751" y="793"/>
                  </a:lnTo>
                  <a:lnTo>
                    <a:pt x="769" y="777"/>
                  </a:lnTo>
                  <a:lnTo>
                    <a:pt x="786" y="761"/>
                  </a:lnTo>
                  <a:lnTo>
                    <a:pt x="803" y="743"/>
                  </a:lnTo>
                  <a:lnTo>
                    <a:pt x="681" y="621"/>
                  </a:lnTo>
                  <a:lnTo>
                    <a:pt x="656" y="642"/>
                  </a:lnTo>
                  <a:lnTo>
                    <a:pt x="643" y="653"/>
                  </a:lnTo>
                  <a:lnTo>
                    <a:pt x="631" y="662"/>
                  </a:lnTo>
                  <a:lnTo>
                    <a:pt x="619" y="671"/>
                  </a:lnTo>
                  <a:lnTo>
                    <a:pt x="605" y="680"/>
                  </a:lnTo>
                  <a:lnTo>
                    <a:pt x="592" y="687"/>
                  </a:lnTo>
                  <a:lnTo>
                    <a:pt x="578" y="694"/>
                  </a:lnTo>
                  <a:lnTo>
                    <a:pt x="565" y="701"/>
                  </a:lnTo>
                  <a:lnTo>
                    <a:pt x="550" y="706"/>
                  </a:lnTo>
                  <a:lnTo>
                    <a:pt x="536" y="711"/>
                  </a:lnTo>
                  <a:lnTo>
                    <a:pt x="520" y="714"/>
                  </a:lnTo>
                  <a:lnTo>
                    <a:pt x="505" y="718"/>
                  </a:lnTo>
                  <a:lnTo>
                    <a:pt x="488" y="720"/>
                  </a:lnTo>
                  <a:lnTo>
                    <a:pt x="471" y="722"/>
                  </a:lnTo>
                  <a:lnTo>
                    <a:pt x="452" y="722"/>
                  </a:lnTo>
                  <a:lnTo>
                    <a:pt x="439" y="722"/>
                  </a:lnTo>
                  <a:lnTo>
                    <a:pt x="425" y="721"/>
                  </a:lnTo>
                  <a:lnTo>
                    <a:pt x="412" y="719"/>
                  </a:lnTo>
                  <a:lnTo>
                    <a:pt x="399" y="716"/>
                  </a:lnTo>
                  <a:lnTo>
                    <a:pt x="386" y="713"/>
                  </a:lnTo>
                  <a:lnTo>
                    <a:pt x="374" y="710"/>
                  </a:lnTo>
                  <a:lnTo>
                    <a:pt x="362" y="705"/>
                  </a:lnTo>
                  <a:lnTo>
                    <a:pt x="351" y="700"/>
                  </a:lnTo>
                  <a:lnTo>
                    <a:pt x="338" y="694"/>
                  </a:lnTo>
                  <a:lnTo>
                    <a:pt x="328" y="689"/>
                  </a:lnTo>
                  <a:lnTo>
                    <a:pt x="317" y="682"/>
                  </a:lnTo>
                  <a:lnTo>
                    <a:pt x="307" y="675"/>
                  </a:lnTo>
                  <a:lnTo>
                    <a:pt x="297" y="667"/>
                  </a:lnTo>
                  <a:lnTo>
                    <a:pt x="288" y="659"/>
                  </a:lnTo>
                  <a:lnTo>
                    <a:pt x="279" y="651"/>
                  </a:lnTo>
                  <a:lnTo>
                    <a:pt x="270" y="642"/>
                  </a:lnTo>
                  <a:lnTo>
                    <a:pt x="263" y="632"/>
                  </a:lnTo>
                  <a:lnTo>
                    <a:pt x="255" y="622"/>
                  </a:lnTo>
                  <a:lnTo>
                    <a:pt x="248" y="612"/>
                  </a:lnTo>
                  <a:lnTo>
                    <a:pt x="240" y="601"/>
                  </a:lnTo>
                  <a:lnTo>
                    <a:pt x="235" y="589"/>
                  </a:lnTo>
                  <a:lnTo>
                    <a:pt x="229" y="578"/>
                  </a:lnTo>
                  <a:lnTo>
                    <a:pt x="223" y="566"/>
                  </a:lnTo>
                  <a:lnTo>
                    <a:pt x="219" y="555"/>
                  </a:lnTo>
                  <a:lnTo>
                    <a:pt x="215" y="542"/>
                  </a:lnTo>
                  <a:lnTo>
                    <a:pt x="211" y="529"/>
                  </a:lnTo>
                  <a:lnTo>
                    <a:pt x="204" y="504"/>
                  </a:lnTo>
                  <a:lnTo>
                    <a:pt x="203" y="490"/>
                  </a:lnTo>
                  <a:lnTo>
                    <a:pt x="201" y="477"/>
                  </a:lnTo>
                  <a:lnTo>
                    <a:pt x="200" y="462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4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3"/>
                  </a:lnTo>
                  <a:lnTo>
                    <a:pt x="219" y="341"/>
                  </a:lnTo>
                  <a:lnTo>
                    <a:pt x="223" y="330"/>
                  </a:lnTo>
                  <a:lnTo>
                    <a:pt x="229" y="318"/>
                  </a:lnTo>
                  <a:lnTo>
                    <a:pt x="235" y="307"/>
                  </a:lnTo>
                  <a:lnTo>
                    <a:pt x="241" y="295"/>
                  </a:lnTo>
                  <a:lnTo>
                    <a:pt x="248" y="284"/>
                  </a:lnTo>
                  <a:lnTo>
                    <a:pt x="256" y="274"/>
                  </a:lnTo>
                  <a:lnTo>
                    <a:pt x="264" y="264"/>
                  </a:lnTo>
                  <a:lnTo>
                    <a:pt x="271" y="255"/>
                  </a:lnTo>
                  <a:lnTo>
                    <a:pt x="280" y="246"/>
                  </a:lnTo>
                  <a:lnTo>
                    <a:pt x="289" y="237"/>
                  </a:lnTo>
                  <a:lnTo>
                    <a:pt x="298" y="230"/>
                  </a:lnTo>
                  <a:lnTo>
                    <a:pt x="308" y="222"/>
                  </a:lnTo>
                  <a:lnTo>
                    <a:pt x="318" y="215"/>
                  </a:lnTo>
                  <a:lnTo>
                    <a:pt x="329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3" y="193"/>
                  </a:lnTo>
                  <a:lnTo>
                    <a:pt x="369" y="191"/>
                  </a:lnTo>
                  <a:lnTo>
                    <a:pt x="375" y="188"/>
                  </a:lnTo>
                  <a:lnTo>
                    <a:pt x="388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5" y="177"/>
                  </a:lnTo>
                  <a:lnTo>
                    <a:pt x="439" y="176"/>
                  </a:lnTo>
                  <a:lnTo>
                    <a:pt x="452" y="176"/>
                  </a:lnTo>
                  <a:lnTo>
                    <a:pt x="469" y="176"/>
                  </a:lnTo>
                  <a:lnTo>
                    <a:pt x="485" y="177"/>
                  </a:lnTo>
                  <a:lnTo>
                    <a:pt x="500" y="180"/>
                  </a:lnTo>
                  <a:lnTo>
                    <a:pt x="515" y="183"/>
                  </a:lnTo>
                  <a:lnTo>
                    <a:pt x="529" y="186"/>
                  </a:lnTo>
                  <a:lnTo>
                    <a:pt x="544" y="191"/>
                  </a:lnTo>
                  <a:lnTo>
                    <a:pt x="557" y="196"/>
                  </a:lnTo>
                  <a:lnTo>
                    <a:pt x="572" y="202"/>
                  </a:lnTo>
                  <a:lnTo>
                    <a:pt x="585" y="209"/>
                  </a:lnTo>
                  <a:lnTo>
                    <a:pt x="598" y="216"/>
                  </a:lnTo>
                  <a:lnTo>
                    <a:pt x="612" y="224"/>
                  </a:lnTo>
                  <a:lnTo>
                    <a:pt x="624" y="233"/>
                  </a:lnTo>
                  <a:lnTo>
                    <a:pt x="650" y="252"/>
                  </a:lnTo>
                  <a:lnTo>
                    <a:pt x="675" y="274"/>
                  </a:lnTo>
                  <a:lnTo>
                    <a:pt x="797" y="134"/>
                  </a:lnTo>
                  <a:lnTo>
                    <a:pt x="781" y="119"/>
                  </a:lnTo>
                  <a:lnTo>
                    <a:pt x="766" y="105"/>
                  </a:lnTo>
                  <a:lnTo>
                    <a:pt x="749" y="92"/>
                  </a:lnTo>
                  <a:lnTo>
                    <a:pt x="741" y="86"/>
                  </a:lnTo>
                  <a:lnTo>
                    <a:pt x="732" y="79"/>
                  </a:lnTo>
                  <a:lnTo>
                    <a:pt x="715" y="67"/>
                  </a:lnTo>
                  <a:lnTo>
                    <a:pt x="697" y="56"/>
                  </a:lnTo>
                  <a:lnTo>
                    <a:pt x="677" y="46"/>
                  </a:lnTo>
                  <a:lnTo>
                    <a:pt x="656" y="37"/>
                  </a:lnTo>
                  <a:lnTo>
                    <a:pt x="646" y="33"/>
                  </a:lnTo>
                  <a:lnTo>
                    <a:pt x="635" y="28"/>
                  </a:lnTo>
                  <a:lnTo>
                    <a:pt x="613" y="21"/>
                  </a:lnTo>
                  <a:lnTo>
                    <a:pt x="590" y="15"/>
                  </a:lnTo>
                  <a:lnTo>
                    <a:pt x="565" y="9"/>
                  </a:lnTo>
                  <a:lnTo>
                    <a:pt x="553" y="7"/>
                  </a:lnTo>
                  <a:lnTo>
                    <a:pt x="539" y="6"/>
                  </a:lnTo>
                  <a:lnTo>
                    <a:pt x="513" y="2"/>
                  </a:lnTo>
                  <a:lnTo>
                    <a:pt x="483" y="0"/>
                  </a:lnTo>
                  <a:lnTo>
                    <a:pt x="469" y="0"/>
                  </a:lnTo>
                  <a:lnTo>
                    <a:pt x="453" y="0"/>
                  </a:lnTo>
                  <a:lnTo>
                    <a:pt x="429" y="0"/>
                  </a:lnTo>
                  <a:lnTo>
                    <a:pt x="404" y="2"/>
                  </a:lnTo>
                  <a:lnTo>
                    <a:pt x="381" y="5"/>
                  </a:lnTo>
                  <a:lnTo>
                    <a:pt x="357" y="9"/>
                  </a:lnTo>
                  <a:lnTo>
                    <a:pt x="346" y="11"/>
                  </a:lnTo>
                  <a:lnTo>
                    <a:pt x="335" y="14"/>
                  </a:lnTo>
                  <a:lnTo>
                    <a:pt x="313" y="20"/>
                  </a:lnTo>
                  <a:lnTo>
                    <a:pt x="292" y="27"/>
                  </a:lnTo>
                  <a:lnTo>
                    <a:pt x="270" y="35"/>
                  </a:lnTo>
                  <a:lnTo>
                    <a:pt x="250" y="45"/>
                  </a:lnTo>
                  <a:lnTo>
                    <a:pt x="230" y="54"/>
                  </a:lnTo>
                  <a:lnTo>
                    <a:pt x="220" y="59"/>
                  </a:lnTo>
                  <a:lnTo>
                    <a:pt x="211" y="65"/>
                  </a:lnTo>
                  <a:lnTo>
                    <a:pt x="193" y="77"/>
                  </a:lnTo>
                  <a:lnTo>
                    <a:pt x="175" y="89"/>
                  </a:lnTo>
                  <a:lnTo>
                    <a:pt x="159" y="103"/>
                  </a:lnTo>
                  <a:lnTo>
                    <a:pt x="150" y="109"/>
                  </a:lnTo>
                  <a:lnTo>
                    <a:pt x="142" y="117"/>
                  </a:lnTo>
                  <a:lnTo>
                    <a:pt x="134" y="124"/>
                  </a:lnTo>
                  <a:lnTo>
                    <a:pt x="126" y="132"/>
                  </a:lnTo>
                  <a:lnTo>
                    <a:pt x="112" y="147"/>
                  </a:lnTo>
                  <a:lnTo>
                    <a:pt x="98" y="164"/>
                  </a:lnTo>
                  <a:lnTo>
                    <a:pt x="85" y="181"/>
                  </a:lnTo>
                  <a:lnTo>
                    <a:pt x="73" y="198"/>
                  </a:lnTo>
                  <a:lnTo>
                    <a:pt x="62" y="216"/>
                  </a:lnTo>
                  <a:lnTo>
                    <a:pt x="52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9" y="28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4" y="337"/>
                  </a:lnTo>
                  <a:lnTo>
                    <a:pt x="8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5"/>
                  </a:lnTo>
                  <a:lnTo>
                    <a:pt x="1" y="486"/>
                  </a:lnTo>
                  <a:lnTo>
                    <a:pt x="2" y="497"/>
                  </a:lnTo>
                  <a:lnTo>
                    <a:pt x="5" y="520"/>
                  </a:lnTo>
                  <a:lnTo>
                    <a:pt x="9" y="543"/>
                  </a:lnTo>
                  <a:lnTo>
                    <a:pt x="14" y="564"/>
                  </a:lnTo>
                  <a:lnTo>
                    <a:pt x="16" y="575"/>
                  </a:lnTo>
                  <a:lnTo>
                    <a:pt x="19" y="585"/>
                  </a:lnTo>
                  <a:lnTo>
                    <a:pt x="26" y="606"/>
                  </a:lnTo>
                  <a:lnTo>
                    <a:pt x="34" y="626"/>
                  </a:lnTo>
                  <a:lnTo>
                    <a:pt x="43" y="646"/>
                  </a:lnTo>
                  <a:lnTo>
                    <a:pt x="52" y="665"/>
                  </a:lnTo>
                  <a:lnTo>
                    <a:pt x="63" y="684"/>
                  </a:lnTo>
                  <a:lnTo>
                    <a:pt x="74" y="702"/>
                  </a:lnTo>
                  <a:lnTo>
                    <a:pt x="86" y="720"/>
                  </a:lnTo>
                  <a:lnTo>
                    <a:pt x="98" y="736"/>
                  </a:lnTo>
                  <a:lnTo>
                    <a:pt x="113" y="753"/>
                  </a:lnTo>
                  <a:lnTo>
                    <a:pt x="127" y="769"/>
                  </a:lnTo>
                  <a:lnTo>
                    <a:pt x="142" y="783"/>
                  </a:lnTo>
                  <a:lnTo>
                    <a:pt x="159" y="797"/>
                  </a:lnTo>
                  <a:lnTo>
                    <a:pt x="175" y="810"/>
                  </a:lnTo>
                  <a:lnTo>
                    <a:pt x="192" y="822"/>
                  </a:lnTo>
                  <a:lnTo>
                    <a:pt x="211" y="835"/>
                  </a:lnTo>
                  <a:lnTo>
                    <a:pt x="229" y="845"/>
                  </a:lnTo>
                  <a:lnTo>
                    <a:pt x="249" y="855"/>
                  </a:lnTo>
                  <a:lnTo>
                    <a:pt x="268" y="863"/>
                  </a:lnTo>
                  <a:lnTo>
                    <a:pt x="279" y="868"/>
                  </a:lnTo>
                  <a:lnTo>
                    <a:pt x="289" y="871"/>
                  </a:lnTo>
                  <a:lnTo>
                    <a:pt x="310" y="878"/>
                  </a:lnTo>
                  <a:lnTo>
                    <a:pt x="321" y="881"/>
                  </a:lnTo>
                  <a:lnTo>
                    <a:pt x="332" y="885"/>
                  </a:lnTo>
                  <a:lnTo>
                    <a:pt x="354" y="889"/>
                  </a:lnTo>
                  <a:lnTo>
                    <a:pt x="376" y="894"/>
                  </a:lnTo>
                  <a:lnTo>
                    <a:pt x="399" y="896"/>
                  </a:lnTo>
                  <a:lnTo>
                    <a:pt x="422" y="898"/>
                  </a:lnTo>
                  <a:lnTo>
                    <a:pt x="447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2236" name="Freeform 9"/>
            <p:cNvSpPr>
              <a:spLocks/>
            </p:cNvSpPr>
            <p:nvPr userDrawn="1"/>
          </p:nvSpPr>
          <p:spPr bwMode="auto">
            <a:xfrm>
              <a:off x="7362825" y="736600"/>
              <a:ext cx="147638" cy="158750"/>
            </a:xfrm>
            <a:custGeom>
              <a:avLst/>
              <a:gdLst>
                <a:gd name="T0" fmla="*/ 501 w 829"/>
                <a:gd name="T1" fmla="*/ 897 h 898"/>
                <a:gd name="T2" fmla="*/ 557 w 829"/>
                <a:gd name="T3" fmla="*/ 890 h 898"/>
                <a:gd name="T4" fmla="*/ 622 w 829"/>
                <a:gd name="T5" fmla="*/ 875 h 898"/>
                <a:gd name="T6" fmla="*/ 692 w 829"/>
                <a:gd name="T7" fmla="*/ 848 h 898"/>
                <a:gd name="T8" fmla="*/ 775 w 829"/>
                <a:gd name="T9" fmla="*/ 801 h 898"/>
                <a:gd name="T10" fmla="*/ 829 w 829"/>
                <a:gd name="T11" fmla="*/ 383 h 898"/>
                <a:gd name="T12" fmla="*/ 644 w 829"/>
                <a:gd name="T13" fmla="*/ 672 h 898"/>
                <a:gd name="T14" fmla="*/ 605 w 829"/>
                <a:gd name="T15" fmla="*/ 695 h 898"/>
                <a:gd name="T16" fmla="*/ 561 w 829"/>
                <a:gd name="T17" fmla="*/ 711 h 898"/>
                <a:gd name="T18" fmla="*/ 515 w 829"/>
                <a:gd name="T19" fmla="*/ 721 h 898"/>
                <a:gd name="T20" fmla="*/ 449 w 829"/>
                <a:gd name="T21" fmla="*/ 724 h 898"/>
                <a:gd name="T22" fmla="*/ 395 w 829"/>
                <a:gd name="T23" fmla="*/ 716 h 898"/>
                <a:gd name="T24" fmla="*/ 345 w 829"/>
                <a:gd name="T25" fmla="*/ 699 h 898"/>
                <a:gd name="T26" fmla="*/ 303 w 829"/>
                <a:gd name="T27" fmla="*/ 672 h 898"/>
                <a:gd name="T28" fmla="*/ 266 w 829"/>
                <a:gd name="T29" fmla="*/ 637 h 898"/>
                <a:gd name="T30" fmla="*/ 236 w 829"/>
                <a:gd name="T31" fmla="*/ 595 h 898"/>
                <a:gd name="T32" fmla="*/ 215 w 829"/>
                <a:gd name="T33" fmla="*/ 546 h 898"/>
                <a:gd name="T34" fmla="*/ 203 w 829"/>
                <a:gd name="T35" fmla="*/ 493 h 898"/>
                <a:gd name="T36" fmla="*/ 200 w 829"/>
                <a:gd name="T37" fmla="*/ 447 h 898"/>
                <a:gd name="T38" fmla="*/ 205 w 829"/>
                <a:gd name="T39" fmla="*/ 392 h 898"/>
                <a:gd name="T40" fmla="*/ 219 w 829"/>
                <a:gd name="T41" fmla="*/ 342 h 898"/>
                <a:gd name="T42" fmla="*/ 242 w 829"/>
                <a:gd name="T43" fmla="*/ 297 h 898"/>
                <a:gd name="T44" fmla="*/ 272 w 829"/>
                <a:gd name="T45" fmla="*/ 255 h 898"/>
                <a:gd name="T46" fmla="*/ 309 w 829"/>
                <a:gd name="T47" fmla="*/ 223 h 898"/>
                <a:gd name="T48" fmla="*/ 352 w 829"/>
                <a:gd name="T49" fmla="*/ 197 h 898"/>
                <a:gd name="T50" fmla="*/ 400 w 829"/>
                <a:gd name="T51" fmla="*/ 182 h 898"/>
                <a:gd name="T52" fmla="*/ 450 w 829"/>
                <a:gd name="T53" fmla="*/ 176 h 898"/>
                <a:gd name="T54" fmla="*/ 518 w 829"/>
                <a:gd name="T55" fmla="*/ 182 h 898"/>
                <a:gd name="T56" fmla="*/ 576 w 829"/>
                <a:gd name="T57" fmla="*/ 200 h 898"/>
                <a:gd name="T58" fmla="*/ 627 w 829"/>
                <a:gd name="T59" fmla="*/ 226 h 898"/>
                <a:gd name="T60" fmla="*/ 798 w 829"/>
                <a:gd name="T61" fmla="*/ 119 h 898"/>
                <a:gd name="T62" fmla="*/ 728 w 829"/>
                <a:gd name="T63" fmla="*/ 68 h 898"/>
                <a:gd name="T64" fmla="*/ 652 w 829"/>
                <a:gd name="T65" fmla="*/ 30 h 898"/>
                <a:gd name="T66" fmla="*/ 563 w 829"/>
                <a:gd name="T67" fmla="*/ 8 h 898"/>
                <a:gd name="T68" fmla="*/ 484 w 829"/>
                <a:gd name="T69" fmla="*/ 0 h 898"/>
                <a:gd name="T70" fmla="*/ 407 w 829"/>
                <a:gd name="T71" fmla="*/ 2 h 898"/>
                <a:gd name="T72" fmla="*/ 316 w 829"/>
                <a:gd name="T73" fmla="*/ 20 h 898"/>
                <a:gd name="T74" fmla="*/ 243 w 829"/>
                <a:gd name="T75" fmla="*/ 49 h 898"/>
                <a:gd name="T76" fmla="*/ 178 w 829"/>
                <a:gd name="T77" fmla="*/ 89 h 898"/>
                <a:gd name="T78" fmla="*/ 130 w 829"/>
                <a:gd name="T79" fmla="*/ 132 h 898"/>
                <a:gd name="T80" fmla="*/ 75 w 829"/>
                <a:gd name="T81" fmla="*/ 198 h 898"/>
                <a:gd name="T82" fmla="*/ 34 w 829"/>
                <a:gd name="T83" fmla="*/ 274 h 898"/>
                <a:gd name="T84" fmla="*/ 9 w 829"/>
                <a:gd name="T85" fmla="*/ 359 h 898"/>
                <a:gd name="T86" fmla="*/ 0 w 829"/>
                <a:gd name="T87" fmla="*/ 426 h 898"/>
                <a:gd name="T88" fmla="*/ 2 w 829"/>
                <a:gd name="T89" fmla="*/ 499 h 898"/>
                <a:gd name="T90" fmla="*/ 16 w 829"/>
                <a:gd name="T91" fmla="*/ 577 h 898"/>
                <a:gd name="T92" fmla="*/ 34 w 829"/>
                <a:gd name="T93" fmla="*/ 630 h 898"/>
                <a:gd name="T94" fmla="*/ 73 w 829"/>
                <a:gd name="T95" fmla="*/ 705 h 898"/>
                <a:gd name="T96" fmla="*/ 127 w 829"/>
                <a:gd name="T97" fmla="*/ 771 h 898"/>
                <a:gd name="T98" fmla="*/ 193 w 829"/>
                <a:gd name="T99" fmla="*/ 824 h 898"/>
                <a:gd name="T100" fmla="*/ 251 w 829"/>
                <a:gd name="T101" fmla="*/ 856 h 898"/>
                <a:gd name="T102" fmla="*/ 326 w 829"/>
                <a:gd name="T103" fmla="*/ 882 h 898"/>
                <a:gd name="T104" fmla="*/ 383 w 829"/>
                <a:gd name="T105" fmla="*/ 894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29"/>
                <a:gd name="T160" fmla="*/ 0 h 898"/>
                <a:gd name="T161" fmla="*/ 829 w 829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29" h="898">
                  <a:moveTo>
                    <a:pt x="458" y="898"/>
                  </a:moveTo>
                  <a:lnTo>
                    <a:pt x="472" y="898"/>
                  </a:lnTo>
                  <a:lnTo>
                    <a:pt x="487" y="897"/>
                  </a:lnTo>
                  <a:lnTo>
                    <a:pt x="501" y="897"/>
                  </a:lnTo>
                  <a:lnTo>
                    <a:pt x="516" y="896"/>
                  </a:lnTo>
                  <a:lnTo>
                    <a:pt x="529" y="894"/>
                  </a:lnTo>
                  <a:lnTo>
                    <a:pt x="542" y="892"/>
                  </a:lnTo>
                  <a:lnTo>
                    <a:pt x="557" y="890"/>
                  </a:lnTo>
                  <a:lnTo>
                    <a:pt x="570" y="887"/>
                  </a:lnTo>
                  <a:lnTo>
                    <a:pt x="583" y="885"/>
                  </a:lnTo>
                  <a:lnTo>
                    <a:pt x="596" y="881"/>
                  </a:lnTo>
                  <a:lnTo>
                    <a:pt x="622" y="875"/>
                  </a:lnTo>
                  <a:lnTo>
                    <a:pt x="634" y="870"/>
                  </a:lnTo>
                  <a:lnTo>
                    <a:pt x="645" y="867"/>
                  </a:lnTo>
                  <a:lnTo>
                    <a:pt x="670" y="858"/>
                  </a:lnTo>
                  <a:lnTo>
                    <a:pt x="692" y="848"/>
                  </a:lnTo>
                  <a:lnTo>
                    <a:pt x="714" y="837"/>
                  </a:lnTo>
                  <a:lnTo>
                    <a:pt x="736" y="826"/>
                  </a:lnTo>
                  <a:lnTo>
                    <a:pt x="756" y="813"/>
                  </a:lnTo>
                  <a:lnTo>
                    <a:pt x="775" y="801"/>
                  </a:lnTo>
                  <a:lnTo>
                    <a:pt x="794" y="788"/>
                  </a:lnTo>
                  <a:lnTo>
                    <a:pt x="811" y="774"/>
                  </a:lnTo>
                  <a:lnTo>
                    <a:pt x="829" y="760"/>
                  </a:lnTo>
                  <a:lnTo>
                    <a:pt x="829" y="383"/>
                  </a:lnTo>
                  <a:lnTo>
                    <a:pt x="451" y="383"/>
                  </a:lnTo>
                  <a:lnTo>
                    <a:pt x="451" y="548"/>
                  </a:lnTo>
                  <a:lnTo>
                    <a:pt x="644" y="548"/>
                  </a:lnTo>
                  <a:lnTo>
                    <a:pt x="644" y="672"/>
                  </a:lnTo>
                  <a:lnTo>
                    <a:pt x="634" y="679"/>
                  </a:lnTo>
                  <a:lnTo>
                    <a:pt x="625" y="684"/>
                  </a:lnTo>
                  <a:lnTo>
                    <a:pt x="615" y="690"/>
                  </a:lnTo>
                  <a:lnTo>
                    <a:pt x="605" y="695"/>
                  </a:lnTo>
                  <a:lnTo>
                    <a:pt x="595" y="700"/>
                  </a:lnTo>
                  <a:lnTo>
                    <a:pt x="584" y="704"/>
                  </a:lnTo>
                  <a:lnTo>
                    <a:pt x="573" y="708"/>
                  </a:lnTo>
                  <a:lnTo>
                    <a:pt x="561" y="711"/>
                  </a:lnTo>
                  <a:lnTo>
                    <a:pt x="550" y="714"/>
                  </a:lnTo>
                  <a:lnTo>
                    <a:pt x="538" y="718"/>
                  </a:lnTo>
                  <a:lnTo>
                    <a:pt x="527" y="720"/>
                  </a:lnTo>
                  <a:lnTo>
                    <a:pt x="515" y="721"/>
                  </a:lnTo>
                  <a:lnTo>
                    <a:pt x="502" y="723"/>
                  </a:lnTo>
                  <a:lnTo>
                    <a:pt x="489" y="723"/>
                  </a:lnTo>
                  <a:lnTo>
                    <a:pt x="463" y="724"/>
                  </a:lnTo>
                  <a:lnTo>
                    <a:pt x="449" y="724"/>
                  </a:lnTo>
                  <a:lnTo>
                    <a:pt x="435" y="723"/>
                  </a:lnTo>
                  <a:lnTo>
                    <a:pt x="421" y="721"/>
                  </a:lnTo>
                  <a:lnTo>
                    <a:pt x="407" y="719"/>
                  </a:lnTo>
                  <a:lnTo>
                    <a:pt x="395" y="716"/>
                  </a:lnTo>
                  <a:lnTo>
                    <a:pt x="382" y="713"/>
                  </a:lnTo>
                  <a:lnTo>
                    <a:pt x="369" y="709"/>
                  </a:lnTo>
                  <a:lnTo>
                    <a:pt x="357" y="704"/>
                  </a:lnTo>
                  <a:lnTo>
                    <a:pt x="345" y="699"/>
                  </a:lnTo>
                  <a:lnTo>
                    <a:pt x="334" y="693"/>
                  </a:lnTo>
                  <a:lnTo>
                    <a:pt x="323" y="686"/>
                  </a:lnTo>
                  <a:lnTo>
                    <a:pt x="313" y="680"/>
                  </a:lnTo>
                  <a:lnTo>
                    <a:pt x="303" y="672"/>
                  </a:lnTo>
                  <a:lnTo>
                    <a:pt x="292" y="664"/>
                  </a:lnTo>
                  <a:lnTo>
                    <a:pt x="282" y="655"/>
                  </a:lnTo>
                  <a:lnTo>
                    <a:pt x="274" y="646"/>
                  </a:lnTo>
                  <a:lnTo>
                    <a:pt x="266" y="637"/>
                  </a:lnTo>
                  <a:lnTo>
                    <a:pt x="257" y="627"/>
                  </a:lnTo>
                  <a:lnTo>
                    <a:pt x="250" y="616"/>
                  </a:lnTo>
                  <a:lnTo>
                    <a:pt x="242" y="606"/>
                  </a:lnTo>
                  <a:lnTo>
                    <a:pt x="236" y="595"/>
                  </a:lnTo>
                  <a:lnTo>
                    <a:pt x="230" y="583"/>
                  </a:lnTo>
                  <a:lnTo>
                    <a:pt x="224" y="572"/>
                  </a:lnTo>
                  <a:lnTo>
                    <a:pt x="220" y="559"/>
                  </a:lnTo>
                  <a:lnTo>
                    <a:pt x="215" y="546"/>
                  </a:lnTo>
                  <a:lnTo>
                    <a:pt x="211" y="534"/>
                  </a:lnTo>
                  <a:lnTo>
                    <a:pt x="208" y="520"/>
                  </a:lnTo>
                  <a:lnTo>
                    <a:pt x="205" y="506"/>
                  </a:lnTo>
                  <a:lnTo>
                    <a:pt x="203" y="493"/>
                  </a:lnTo>
                  <a:lnTo>
                    <a:pt x="201" y="478"/>
                  </a:lnTo>
                  <a:lnTo>
                    <a:pt x="200" y="464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5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4"/>
                  </a:lnTo>
                  <a:lnTo>
                    <a:pt x="219" y="342"/>
                  </a:lnTo>
                  <a:lnTo>
                    <a:pt x="224" y="330"/>
                  </a:lnTo>
                  <a:lnTo>
                    <a:pt x="230" y="319"/>
                  </a:lnTo>
                  <a:lnTo>
                    <a:pt x="236" y="307"/>
                  </a:lnTo>
                  <a:lnTo>
                    <a:pt x="242" y="297"/>
                  </a:lnTo>
                  <a:lnTo>
                    <a:pt x="249" y="285"/>
                  </a:lnTo>
                  <a:lnTo>
                    <a:pt x="257" y="275"/>
                  </a:lnTo>
                  <a:lnTo>
                    <a:pt x="265" y="265"/>
                  </a:lnTo>
                  <a:lnTo>
                    <a:pt x="272" y="255"/>
                  </a:lnTo>
                  <a:lnTo>
                    <a:pt x="281" y="246"/>
                  </a:lnTo>
                  <a:lnTo>
                    <a:pt x="290" y="239"/>
                  </a:lnTo>
                  <a:lnTo>
                    <a:pt x="300" y="230"/>
                  </a:lnTo>
                  <a:lnTo>
                    <a:pt x="309" y="223"/>
                  </a:lnTo>
                  <a:lnTo>
                    <a:pt x="319" y="215"/>
                  </a:lnTo>
                  <a:lnTo>
                    <a:pt x="330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4" y="193"/>
                  </a:lnTo>
                  <a:lnTo>
                    <a:pt x="375" y="188"/>
                  </a:lnTo>
                  <a:lnTo>
                    <a:pt x="387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4" y="177"/>
                  </a:lnTo>
                  <a:lnTo>
                    <a:pt x="436" y="176"/>
                  </a:lnTo>
                  <a:lnTo>
                    <a:pt x="450" y="176"/>
                  </a:lnTo>
                  <a:lnTo>
                    <a:pt x="468" y="176"/>
                  </a:lnTo>
                  <a:lnTo>
                    <a:pt x="486" y="177"/>
                  </a:lnTo>
                  <a:lnTo>
                    <a:pt x="502" y="180"/>
                  </a:lnTo>
                  <a:lnTo>
                    <a:pt x="518" y="182"/>
                  </a:lnTo>
                  <a:lnTo>
                    <a:pt x="534" y="185"/>
                  </a:lnTo>
                  <a:lnTo>
                    <a:pt x="548" y="190"/>
                  </a:lnTo>
                  <a:lnTo>
                    <a:pt x="563" y="194"/>
                  </a:lnTo>
                  <a:lnTo>
                    <a:pt x="576" y="200"/>
                  </a:lnTo>
                  <a:lnTo>
                    <a:pt x="589" y="205"/>
                  </a:lnTo>
                  <a:lnTo>
                    <a:pt x="603" y="212"/>
                  </a:lnTo>
                  <a:lnTo>
                    <a:pt x="615" y="219"/>
                  </a:lnTo>
                  <a:lnTo>
                    <a:pt x="627" y="226"/>
                  </a:lnTo>
                  <a:lnTo>
                    <a:pt x="653" y="244"/>
                  </a:lnTo>
                  <a:lnTo>
                    <a:pt x="665" y="254"/>
                  </a:lnTo>
                  <a:lnTo>
                    <a:pt x="678" y="264"/>
                  </a:lnTo>
                  <a:lnTo>
                    <a:pt x="798" y="119"/>
                  </a:lnTo>
                  <a:lnTo>
                    <a:pt x="781" y="105"/>
                  </a:lnTo>
                  <a:lnTo>
                    <a:pt x="763" y="92"/>
                  </a:lnTo>
                  <a:lnTo>
                    <a:pt x="746" y="79"/>
                  </a:lnTo>
                  <a:lnTo>
                    <a:pt x="728" y="68"/>
                  </a:lnTo>
                  <a:lnTo>
                    <a:pt x="710" y="57"/>
                  </a:lnTo>
                  <a:lnTo>
                    <a:pt x="691" y="47"/>
                  </a:lnTo>
                  <a:lnTo>
                    <a:pt x="672" y="38"/>
                  </a:lnTo>
                  <a:lnTo>
                    <a:pt x="652" y="30"/>
                  </a:lnTo>
                  <a:lnTo>
                    <a:pt x="631" y="24"/>
                  </a:lnTo>
                  <a:lnTo>
                    <a:pt x="609" y="17"/>
                  </a:lnTo>
                  <a:lnTo>
                    <a:pt x="586" y="11"/>
                  </a:lnTo>
                  <a:lnTo>
                    <a:pt x="563" y="8"/>
                  </a:lnTo>
                  <a:lnTo>
                    <a:pt x="550" y="6"/>
                  </a:lnTo>
                  <a:lnTo>
                    <a:pt x="538" y="5"/>
                  </a:lnTo>
                  <a:lnTo>
                    <a:pt x="512" y="1"/>
                  </a:lnTo>
                  <a:lnTo>
                    <a:pt x="484" y="0"/>
                  </a:lnTo>
                  <a:lnTo>
                    <a:pt x="457" y="0"/>
                  </a:lnTo>
                  <a:lnTo>
                    <a:pt x="432" y="0"/>
                  </a:lnTo>
                  <a:lnTo>
                    <a:pt x="420" y="1"/>
                  </a:lnTo>
                  <a:lnTo>
                    <a:pt x="407" y="2"/>
                  </a:lnTo>
                  <a:lnTo>
                    <a:pt x="384" y="5"/>
                  </a:lnTo>
                  <a:lnTo>
                    <a:pt x="361" y="9"/>
                  </a:lnTo>
                  <a:lnTo>
                    <a:pt x="338" y="14"/>
                  </a:lnTo>
                  <a:lnTo>
                    <a:pt x="316" y="20"/>
                  </a:lnTo>
                  <a:lnTo>
                    <a:pt x="295" y="27"/>
                  </a:lnTo>
                  <a:lnTo>
                    <a:pt x="274" y="35"/>
                  </a:lnTo>
                  <a:lnTo>
                    <a:pt x="253" y="45"/>
                  </a:lnTo>
                  <a:lnTo>
                    <a:pt x="243" y="49"/>
                  </a:lnTo>
                  <a:lnTo>
                    <a:pt x="233" y="54"/>
                  </a:lnTo>
                  <a:lnTo>
                    <a:pt x="214" y="65"/>
                  </a:lnTo>
                  <a:lnTo>
                    <a:pt x="195" y="77"/>
                  </a:lnTo>
                  <a:lnTo>
                    <a:pt x="178" y="89"/>
                  </a:lnTo>
                  <a:lnTo>
                    <a:pt x="161" y="103"/>
                  </a:lnTo>
                  <a:lnTo>
                    <a:pt x="145" y="117"/>
                  </a:lnTo>
                  <a:lnTo>
                    <a:pt x="136" y="124"/>
                  </a:lnTo>
                  <a:lnTo>
                    <a:pt x="130" y="132"/>
                  </a:lnTo>
                  <a:lnTo>
                    <a:pt x="114" y="147"/>
                  </a:lnTo>
                  <a:lnTo>
                    <a:pt x="101" y="164"/>
                  </a:lnTo>
                  <a:lnTo>
                    <a:pt x="87" y="181"/>
                  </a:lnTo>
                  <a:lnTo>
                    <a:pt x="75" y="198"/>
                  </a:lnTo>
                  <a:lnTo>
                    <a:pt x="63" y="216"/>
                  </a:lnTo>
                  <a:lnTo>
                    <a:pt x="53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3" y="337"/>
                  </a:lnTo>
                  <a:lnTo>
                    <a:pt x="9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6"/>
                  </a:lnTo>
                  <a:lnTo>
                    <a:pt x="2" y="499"/>
                  </a:lnTo>
                  <a:lnTo>
                    <a:pt x="5" y="522"/>
                  </a:lnTo>
                  <a:lnTo>
                    <a:pt x="8" y="545"/>
                  </a:lnTo>
                  <a:lnTo>
                    <a:pt x="13" y="566"/>
                  </a:lnTo>
                  <a:lnTo>
                    <a:pt x="16" y="577"/>
                  </a:lnTo>
                  <a:lnTo>
                    <a:pt x="19" y="588"/>
                  </a:lnTo>
                  <a:lnTo>
                    <a:pt x="22" y="598"/>
                  </a:lnTo>
                  <a:lnTo>
                    <a:pt x="26" y="610"/>
                  </a:lnTo>
                  <a:lnTo>
                    <a:pt x="34" y="630"/>
                  </a:lnTo>
                  <a:lnTo>
                    <a:pt x="41" y="650"/>
                  </a:lnTo>
                  <a:lnTo>
                    <a:pt x="51" y="669"/>
                  </a:lnTo>
                  <a:lnTo>
                    <a:pt x="61" y="687"/>
                  </a:lnTo>
                  <a:lnTo>
                    <a:pt x="73" y="705"/>
                  </a:lnTo>
                  <a:lnTo>
                    <a:pt x="85" y="723"/>
                  </a:lnTo>
                  <a:lnTo>
                    <a:pt x="98" y="740"/>
                  </a:lnTo>
                  <a:lnTo>
                    <a:pt x="112" y="755"/>
                  </a:lnTo>
                  <a:lnTo>
                    <a:pt x="127" y="771"/>
                  </a:lnTo>
                  <a:lnTo>
                    <a:pt x="142" y="786"/>
                  </a:lnTo>
                  <a:lnTo>
                    <a:pt x="159" y="799"/>
                  </a:lnTo>
                  <a:lnTo>
                    <a:pt x="175" y="812"/>
                  </a:lnTo>
                  <a:lnTo>
                    <a:pt x="193" y="824"/>
                  </a:lnTo>
                  <a:lnTo>
                    <a:pt x="212" y="836"/>
                  </a:lnTo>
                  <a:lnTo>
                    <a:pt x="221" y="841"/>
                  </a:lnTo>
                  <a:lnTo>
                    <a:pt x="231" y="847"/>
                  </a:lnTo>
                  <a:lnTo>
                    <a:pt x="251" y="856"/>
                  </a:lnTo>
                  <a:lnTo>
                    <a:pt x="271" y="865"/>
                  </a:lnTo>
                  <a:lnTo>
                    <a:pt x="292" y="872"/>
                  </a:lnTo>
                  <a:lnTo>
                    <a:pt x="315" y="879"/>
                  </a:lnTo>
                  <a:lnTo>
                    <a:pt x="326" y="882"/>
                  </a:lnTo>
                  <a:lnTo>
                    <a:pt x="337" y="885"/>
                  </a:lnTo>
                  <a:lnTo>
                    <a:pt x="359" y="889"/>
                  </a:lnTo>
                  <a:lnTo>
                    <a:pt x="372" y="891"/>
                  </a:lnTo>
                  <a:lnTo>
                    <a:pt x="383" y="894"/>
                  </a:lnTo>
                  <a:lnTo>
                    <a:pt x="407" y="896"/>
                  </a:lnTo>
                  <a:lnTo>
                    <a:pt x="432" y="898"/>
                  </a:lnTo>
                  <a:lnTo>
                    <a:pt x="458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2237" name="Freeform 10"/>
            <p:cNvSpPr>
              <a:spLocks noEditPoints="1"/>
            </p:cNvSpPr>
            <p:nvPr userDrawn="1"/>
          </p:nvSpPr>
          <p:spPr bwMode="auto">
            <a:xfrm>
              <a:off x="7546975" y="739775"/>
              <a:ext cx="133350" cy="152400"/>
            </a:xfrm>
            <a:custGeom>
              <a:avLst/>
              <a:gdLst>
                <a:gd name="T0" fmla="*/ 192 w 752"/>
                <a:gd name="T1" fmla="*/ 869 h 869"/>
                <a:gd name="T2" fmla="*/ 339 w 752"/>
                <a:gd name="T3" fmla="*/ 590 h 869"/>
                <a:gd name="T4" fmla="*/ 529 w 752"/>
                <a:gd name="T5" fmla="*/ 869 h 869"/>
                <a:gd name="T6" fmla="*/ 540 w 752"/>
                <a:gd name="T7" fmla="*/ 558 h 869"/>
                <a:gd name="T8" fmla="*/ 560 w 752"/>
                <a:gd name="T9" fmla="*/ 550 h 869"/>
                <a:gd name="T10" fmla="*/ 589 w 752"/>
                <a:gd name="T11" fmla="*/ 535 h 869"/>
                <a:gd name="T12" fmla="*/ 607 w 752"/>
                <a:gd name="T13" fmla="*/ 524 h 869"/>
                <a:gd name="T14" fmla="*/ 632 w 752"/>
                <a:gd name="T15" fmla="*/ 505 h 869"/>
                <a:gd name="T16" fmla="*/ 655 w 752"/>
                <a:gd name="T17" fmla="*/ 484 h 869"/>
                <a:gd name="T18" fmla="*/ 668 w 752"/>
                <a:gd name="T19" fmla="*/ 469 h 869"/>
                <a:gd name="T20" fmla="*/ 680 w 752"/>
                <a:gd name="T21" fmla="*/ 452 h 869"/>
                <a:gd name="T22" fmla="*/ 696 w 752"/>
                <a:gd name="T23" fmla="*/ 425 h 869"/>
                <a:gd name="T24" fmla="*/ 705 w 752"/>
                <a:gd name="T25" fmla="*/ 405 h 869"/>
                <a:gd name="T26" fmla="*/ 713 w 752"/>
                <a:gd name="T27" fmla="*/ 384 h 869"/>
                <a:gd name="T28" fmla="*/ 718 w 752"/>
                <a:gd name="T29" fmla="*/ 362 h 869"/>
                <a:gd name="T30" fmla="*/ 723 w 752"/>
                <a:gd name="T31" fmla="*/ 339 h 869"/>
                <a:gd name="T32" fmla="*/ 725 w 752"/>
                <a:gd name="T33" fmla="*/ 315 h 869"/>
                <a:gd name="T34" fmla="*/ 726 w 752"/>
                <a:gd name="T35" fmla="*/ 289 h 869"/>
                <a:gd name="T36" fmla="*/ 726 w 752"/>
                <a:gd name="T37" fmla="*/ 271 h 869"/>
                <a:gd name="T38" fmla="*/ 724 w 752"/>
                <a:gd name="T39" fmla="*/ 241 h 869"/>
                <a:gd name="T40" fmla="*/ 718 w 752"/>
                <a:gd name="T41" fmla="*/ 214 h 869"/>
                <a:gd name="T42" fmla="*/ 712 w 752"/>
                <a:gd name="T43" fmla="*/ 187 h 869"/>
                <a:gd name="T44" fmla="*/ 702 w 752"/>
                <a:gd name="T45" fmla="*/ 162 h 869"/>
                <a:gd name="T46" fmla="*/ 690 w 752"/>
                <a:gd name="T47" fmla="*/ 139 h 869"/>
                <a:gd name="T48" fmla="*/ 676 w 752"/>
                <a:gd name="T49" fmla="*/ 117 h 869"/>
                <a:gd name="T50" fmla="*/ 660 w 752"/>
                <a:gd name="T51" fmla="*/ 97 h 869"/>
                <a:gd name="T52" fmla="*/ 640 w 752"/>
                <a:gd name="T53" fmla="*/ 78 h 869"/>
                <a:gd name="T54" fmla="*/ 617 w 752"/>
                <a:gd name="T55" fmla="*/ 59 h 869"/>
                <a:gd name="T56" fmla="*/ 590 w 752"/>
                <a:gd name="T57" fmla="*/ 42 h 869"/>
                <a:gd name="T58" fmla="*/ 560 w 752"/>
                <a:gd name="T59" fmla="*/ 29 h 869"/>
                <a:gd name="T60" fmla="*/ 529 w 752"/>
                <a:gd name="T61" fmla="*/ 18 h 869"/>
                <a:gd name="T62" fmla="*/ 494 w 752"/>
                <a:gd name="T63" fmla="*/ 9 h 869"/>
                <a:gd name="T64" fmla="*/ 457 w 752"/>
                <a:gd name="T65" fmla="*/ 3 h 869"/>
                <a:gd name="T66" fmla="*/ 418 w 752"/>
                <a:gd name="T67" fmla="*/ 0 h 869"/>
                <a:gd name="T68" fmla="*/ 0 w 752"/>
                <a:gd name="T69" fmla="*/ 0 h 869"/>
                <a:gd name="T70" fmla="*/ 192 w 752"/>
                <a:gd name="T71" fmla="*/ 422 h 869"/>
                <a:gd name="T72" fmla="*/ 381 w 752"/>
                <a:gd name="T73" fmla="*/ 172 h 869"/>
                <a:gd name="T74" fmla="*/ 415 w 752"/>
                <a:gd name="T75" fmla="*/ 175 h 869"/>
                <a:gd name="T76" fmla="*/ 430 w 752"/>
                <a:gd name="T77" fmla="*/ 177 h 869"/>
                <a:gd name="T78" fmla="*/ 458 w 752"/>
                <a:gd name="T79" fmla="*/ 185 h 869"/>
                <a:gd name="T80" fmla="*/ 482 w 752"/>
                <a:gd name="T81" fmla="*/ 196 h 869"/>
                <a:gd name="T82" fmla="*/ 496 w 752"/>
                <a:gd name="T83" fmla="*/ 208 h 869"/>
                <a:gd name="T84" fmla="*/ 510 w 752"/>
                <a:gd name="T85" fmla="*/ 221 h 869"/>
                <a:gd name="T86" fmla="*/ 519 w 752"/>
                <a:gd name="T87" fmla="*/ 237 h 869"/>
                <a:gd name="T88" fmla="*/ 526 w 752"/>
                <a:gd name="T89" fmla="*/ 255 h 869"/>
                <a:gd name="T90" fmla="*/ 530 w 752"/>
                <a:gd name="T91" fmla="*/ 267 h 869"/>
                <a:gd name="T92" fmla="*/ 532 w 752"/>
                <a:gd name="T93" fmla="*/ 288 h 869"/>
                <a:gd name="T94" fmla="*/ 532 w 752"/>
                <a:gd name="T95" fmla="*/ 298 h 869"/>
                <a:gd name="T96" fmla="*/ 531 w 752"/>
                <a:gd name="T97" fmla="*/ 318 h 869"/>
                <a:gd name="T98" fmla="*/ 526 w 752"/>
                <a:gd name="T99" fmla="*/ 337 h 869"/>
                <a:gd name="T100" fmla="*/ 522 w 752"/>
                <a:gd name="T101" fmla="*/ 348 h 869"/>
                <a:gd name="T102" fmla="*/ 514 w 752"/>
                <a:gd name="T103" fmla="*/ 365 h 869"/>
                <a:gd name="T104" fmla="*/ 506 w 752"/>
                <a:gd name="T105" fmla="*/ 374 h 869"/>
                <a:gd name="T106" fmla="*/ 498 w 752"/>
                <a:gd name="T107" fmla="*/ 383 h 869"/>
                <a:gd name="T108" fmla="*/ 488 w 752"/>
                <a:gd name="T109" fmla="*/ 392 h 869"/>
                <a:gd name="T110" fmla="*/ 473 w 752"/>
                <a:gd name="T111" fmla="*/ 402 h 869"/>
                <a:gd name="T112" fmla="*/ 461 w 752"/>
                <a:gd name="T113" fmla="*/ 407 h 869"/>
                <a:gd name="T114" fmla="*/ 434 w 752"/>
                <a:gd name="T115" fmla="*/ 416 h 869"/>
                <a:gd name="T116" fmla="*/ 410 w 752"/>
                <a:gd name="T117" fmla="*/ 421 h 869"/>
                <a:gd name="T118" fmla="*/ 386 w 752"/>
                <a:gd name="T119" fmla="*/ 422 h 8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2"/>
                <a:gd name="T181" fmla="*/ 0 h 869"/>
                <a:gd name="T182" fmla="*/ 752 w 752"/>
                <a:gd name="T183" fmla="*/ 869 h 86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2" h="869">
                  <a:moveTo>
                    <a:pt x="0" y="869"/>
                  </a:moveTo>
                  <a:lnTo>
                    <a:pt x="192" y="869"/>
                  </a:lnTo>
                  <a:lnTo>
                    <a:pt x="192" y="590"/>
                  </a:lnTo>
                  <a:lnTo>
                    <a:pt x="339" y="590"/>
                  </a:lnTo>
                  <a:lnTo>
                    <a:pt x="342" y="590"/>
                  </a:lnTo>
                  <a:lnTo>
                    <a:pt x="529" y="869"/>
                  </a:lnTo>
                  <a:lnTo>
                    <a:pt x="752" y="869"/>
                  </a:lnTo>
                  <a:lnTo>
                    <a:pt x="540" y="558"/>
                  </a:lnTo>
                  <a:lnTo>
                    <a:pt x="550" y="554"/>
                  </a:lnTo>
                  <a:lnTo>
                    <a:pt x="560" y="550"/>
                  </a:lnTo>
                  <a:lnTo>
                    <a:pt x="579" y="540"/>
                  </a:lnTo>
                  <a:lnTo>
                    <a:pt x="589" y="535"/>
                  </a:lnTo>
                  <a:lnTo>
                    <a:pt x="598" y="530"/>
                  </a:lnTo>
                  <a:lnTo>
                    <a:pt x="607" y="524"/>
                  </a:lnTo>
                  <a:lnTo>
                    <a:pt x="616" y="519"/>
                  </a:lnTo>
                  <a:lnTo>
                    <a:pt x="632" y="505"/>
                  </a:lnTo>
                  <a:lnTo>
                    <a:pt x="647" y="492"/>
                  </a:lnTo>
                  <a:lnTo>
                    <a:pt x="655" y="484"/>
                  </a:lnTo>
                  <a:lnTo>
                    <a:pt x="661" y="476"/>
                  </a:lnTo>
                  <a:lnTo>
                    <a:pt x="668" y="469"/>
                  </a:lnTo>
                  <a:lnTo>
                    <a:pt x="675" y="461"/>
                  </a:lnTo>
                  <a:lnTo>
                    <a:pt x="680" y="452"/>
                  </a:lnTo>
                  <a:lnTo>
                    <a:pt x="686" y="443"/>
                  </a:lnTo>
                  <a:lnTo>
                    <a:pt x="696" y="425"/>
                  </a:lnTo>
                  <a:lnTo>
                    <a:pt x="700" y="415"/>
                  </a:lnTo>
                  <a:lnTo>
                    <a:pt x="705" y="405"/>
                  </a:lnTo>
                  <a:lnTo>
                    <a:pt x="709" y="395"/>
                  </a:lnTo>
                  <a:lnTo>
                    <a:pt x="713" y="384"/>
                  </a:lnTo>
                  <a:lnTo>
                    <a:pt x="716" y="373"/>
                  </a:lnTo>
                  <a:lnTo>
                    <a:pt x="718" y="362"/>
                  </a:lnTo>
                  <a:lnTo>
                    <a:pt x="721" y="351"/>
                  </a:lnTo>
                  <a:lnTo>
                    <a:pt x="723" y="339"/>
                  </a:lnTo>
                  <a:lnTo>
                    <a:pt x="724" y="327"/>
                  </a:lnTo>
                  <a:lnTo>
                    <a:pt x="725" y="315"/>
                  </a:lnTo>
                  <a:lnTo>
                    <a:pt x="726" y="302"/>
                  </a:lnTo>
                  <a:lnTo>
                    <a:pt x="726" y="289"/>
                  </a:lnTo>
                  <a:lnTo>
                    <a:pt x="726" y="286"/>
                  </a:lnTo>
                  <a:lnTo>
                    <a:pt x="726" y="271"/>
                  </a:lnTo>
                  <a:lnTo>
                    <a:pt x="725" y="256"/>
                  </a:lnTo>
                  <a:lnTo>
                    <a:pt x="724" y="241"/>
                  </a:lnTo>
                  <a:lnTo>
                    <a:pt x="722" y="228"/>
                  </a:lnTo>
                  <a:lnTo>
                    <a:pt x="718" y="214"/>
                  </a:lnTo>
                  <a:lnTo>
                    <a:pt x="715" y="200"/>
                  </a:lnTo>
                  <a:lnTo>
                    <a:pt x="712" y="187"/>
                  </a:lnTo>
                  <a:lnTo>
                    <a:pt x="707" y="175"/>
                  </a:lnTo>
                  <a:lnTo>
                    <a:pt x="702" y="162"/>
                  </a:lnTo>
                  <a:lnTo>
                    <a:pt x="696" y="150"/>
                  </a:lnTo>
                  <a:lnTo>
                    <a:pt x="690" y="139"/>
                  </a:lnTo>
                  <a:lnTo>
                    <a:pt x="684" y="128"/>
                  </a:lnTo>
                  <a:lnTo>
                    <a:pt x="676" y="117"/>
                  </a:lnTo>
                  <a:lnTo>
                    <a:pt x="668" y="107"/>
                  </a:lnTo>
                  <a:lnTo>
                    <a:pt x="660" y="97"/>
                  </a:lnTo>
                  <a:lnTo>
                    <a:pt x="651" y="88"/>
                  </a:lnTo>
                  <a:lnTo>
                    <a:pt x="640" y="78"/>
                  </a:lnTo>
                  <a:lnTo>
                    <a:pt x="629" y="68"/>
                  </a:lnTo>
                  <a:lnTo>
                    <a:pt x="617" y="59"/>
                  </a:lnTo>
                  <a:lnTo>
                    <a:pt x="603" y="50"/>
                  </a:lnTo>
                  <a:lnTo>
                    <a:pt x="590" y="42"/>
                  </a:lnTo>
                  <a:lnTo>
                    <a:pt x="575" y="35"/>
                  </a:lnTo>
                  <a:lnTo>
                    <a:pt x="560" y="29"/>
                  </a:lnTo>
                  <a:lnTo>
                    <a:pt x="544" y="22"/>
                  </a:lnTo>
                  <a:lnTo>
                    <a:pt x="529" y="18"/>
                  </a:lnTo>
                  <a:lnTo>
                    <a:pt x="512" y="12"/>
                  </a:lnTo>
                  <a:lnTo>
                    <a:pt x="494" y="9"/>
                  </a:lnTo>
                  <a:lnTo>
                    <a:pt x="476" y="5"/>
                  </a:lnTo>
                  <a:lnTo>
                    <a:pt x="457" y="3"/>
                  </a:lnTo>
                  <a:lnTo>
                    <a:pt x="438" y="1"/>
                  </a:lnTo>
                  <a:lnTo>
                    <a:pt x="418" y="0"/>
                  </a:lnTo>
                  <a:lnTo>
                    <a:pt x="398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22"/>
                  </a:moveTo>
                  <a:lnTo>
                    <a:pt x="192" y="172"/>
                  </a:lnTo>
                  <a:lnTo>
                    <a:pt x="381" y="172"/>
                  </a:lnTo>
                  <a:lnTo>
                    <a:pt x="399" y="172"/>
                  </a:lnTo>
                  <a:lnTo>
                    <a:pt x="415" y="175"/>
                  </a:lnTo>
                  <a:lnTo>
                    <a:pt x="423" y="176"/>
                  </a:lnTo>
                  <a:lnTo>
                    <a:pt x="430" y="177"/>
                  </a:lnTo>
                  <a:lnTo>
                    <a:pt x="445" y="180"/>
                  </a:lnTo>
                  <a:lnTo>
                    <a:pt x="458" y="185"/>
                  </a:lnTo>
                  <a:lnTo>
                    <a:pt x="471" y="190"/>
                  </a:lnTo>
                  <a:lnTo>
                    <a:pt x="482" y="196"/>
                  </a:lnTo>
                  <a:lnTo>
                    <a:pt x="492" y="204"/>
                  </a:lnTo>
                  <a:lnTo>
                    <a:pt x="496" y="208"/>
                  </a:lnTo>
                  <a:lnTo>
                    <a:pt x="501" y="211"/>
                  </a:lnTo>
                  <a:lnTo>
                    <a:pt x="510" y="221"/>
                  </a:lnTo>
                  <a:lnTo>
                    <a:pt x="516" y="231"/>
                  </a:lnTo>
                  <a:lnTo>
                    <a:pt x="519" y="237"/>
                  </a:lnTo>
                  <a:lnTo>
                    <a:pt x="522" y="243"/>
                  </a:lnTo>
                  <a:lnTo>
                    <a:pt x="526" y="255"/>
                  </a:lnTo>
                  <a:lnTo>
                    <a:pt x="528" y="260"/>
                  </a:lnTo>
                  <a:lnTo>
                    <a:pt x="530" y="267"/>
                  </a:lnTo>
                  <a:lnTo>
                    <a:pt x="532" y="282"/>
                  </a:lnTo>
                  <a:lnTo>
                    <a:pt x="532" y="288"/>
                  </a:lnTo>
                  <a:lnTo>
                    <a:pt x="532" y="296"/>
                  </a:lnTo>
                  <a:lnTo>
                    <a:pt x="532" y="298"/>
                  </a:lnTo>
                  <a:lnTo>
                    <a:pt x="532" y="313"/>
                  </a:lnTo>
                  <a:lnTo>
                    <a:pt x="531" y="318"/>
                  </a:lnTo>
                  <a:lnTo>
                    <a:pt x="530" y="325"/>
                  </a:lnTo>
                  <a:lnTo>
                    <a:pt x="526" y="337"/>
                  </a:lnTo>
                  <a:lnTo>
                    <a:pt x="524" y="343"/>
                  </a:lnTo>
                  <a:lnTo>
                    <a:pt x="522" y="348"/>
                  </a:lnTo>
                  <a:lnTo>
                    <a:pt x="517" y="359"/>
                  </a:lnTo>
                  <a:lnTo>
                    <a:pt x="514" y="365"/>
                  </a:lnTo>
                  <a:lnTo>
                    <a:pt x="511" y="370"/>
                  </a:lnTo>
                  <a:lnTo>
                    <a:pt x="506" y="374"/>
                  </a:lnTo>
                  <a:lnTo>
                    <a:pt x="503" y="380"/>
                  </a:lnTo>
                  <a:lnTo>
                    <a:pt x="498" y="383"/>
                  </a:lnTo>
                  <a:lnTo>
                    <a:pt x="494" y="387"/>
                  </a:lnTo>
                  <a:lnTo>
                    <a:pt x="488" y="392"/>
                  </a:lnTo>
                  <a:lnTo>
                    <a:pt x="484" y="395"/>
                  </a:lnTo>
                  <a:lnTo>
                    <a:pt x="473" y="402"/>
                  </a:lnTo>
                  <a:lnTo>
                    <a:pt x="467" y="405"/>
                  </a:lnTo>
                  <a:lnTo>
                    <a:pt x="461" y="407"/>
                  </a:lnTo>
                  <a:lnTo>
                    <a:pt x="448" y="413"/>
                  </a:lnTo>
                  <a:lnTo>
                    <a:pt x="434" y="416"/>
                  </a:lnTo>
                  <a:lnTo>
                    <a:pt x="418" y="420"/>
                  </a:lnTo>
                  <a:lnTo>
                    <a:pt x="410" y="421"/>
                  </a:lnTo>
                  <a:lnTo>
                    <a:pt x="403" y="421"/>
                  </a:lnTo>
                  <a:lnTo>
                    <a:pt x="386" y="422"/>
                  </a:lnTo>
                  <a:lnTo>
                    <a:pt x="192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2238" name="Freeform 11"/>
            <p:cNvSpPr>
              <a:spLocks noEditPoints="1"/>
            </p:cNvSpPr>
            <p:nvPr userDrawn="1"/>
          </p:nvSpPr>
          <p:spPr bwMode="auto">
            <a:xfrm>
              <a:off x="7700963" y="736600"/>
              <a:ext cx="163512" cy="158750"/>
            </a:xfrm>
            <a:custGeom>
              <a:avLst/>
              <a:gdLst>
                <a:gd name="T0" fmla="*/ 536 w 926"/>
                <a:gd name="T1" fmla="*/ 892 h 898"/>
                <a:gd name="T2" fmla="*/ 627 w 926"/>
                <a:gd name="T3" fmla="*/ 871 h 898"/>
                <a:gd name="T4" fmla="*/ 708 w 926"/>
                <a:gd name="T5" fmla="*/ 832 h 898"/>
                <a:gd name="T6" fmla="*/ 780 w 926"/>
                <a:gd name="T7" fmla="*/ 781 h 898"/>
                <a:gd name="T8" fmla="*/ 831 w 926"/>
                <a:gd name="T9" fmla="*/ 725 h 898"/>
                <a:gd name="T10" fmla="*/ 882 w 926"/>
                <a:gd name="T11" fmla="*/ 643 h 898"/>
                <a:gd name="T12" fmla="*/ 912 w 926"/>
                <a:gd name="T13" fmla="*/ 561 h 898"/>
                <a:gd name="T14" fmla="*/ 926 w 926"/>
                <a:gd name="T15" fmla="*/ 473 h 898"/>
                <a:gd name="T16" fmla="*/ 921 w 926"/>
                <a:gd name="T17" fmla="*/ 379 h 898"/>
                <a:gd name="T18" fmla="*/ 900 w 926"/>
                <a:gd name="T19" fmla="*/ 293 h 898"/>
                <a:gd name="T20" fmla="*/ 851 w 926"/>
                <a:gd name="T21" fmla="*/ 196 h 898"/>
                <a:gd name="T22" fmla="*/ 811 w 926"/>
                <a:gd name="T23" fmla="*/ 146 h 898"/>
                <a:gd name="T24" fmla="*/ 747 w 926"/>
                <a:gd name="T25" fmla="*/ 88 h 898"/>
                <a:gd name="T26" fmla="*/ 650 w 926"/>
                <a:gd name="T27" fmla="*/ 35 h 898"/>
                <a:gd name="T28" fmla="*/ 538 w 926"/>
                <a:gd name="T29" fmla="*/ 5 h 898"/>
                <a:gd name="T30" fmla="*/ 440 w 926"/>
                <a:gd name="T31" fmla="*/ 0 h 898"/>
                <a:gd name="T32" fmla="*/ 357 w 926"/>
                <a:gd name="T33" fmla="*/ 11 h 898"/>
                <a:gd name="T34" fmla="*/ 258 w 926"/>
                <a:gd name="T35" fmla="*/ 45 h 898"/>
                <a:gd name="T36" fmla="*/ 182 w 926"/>
                <a:gd name="T37" fmla="*/ 89 h 898"/>
                <a:gd name="T38" fmla="*/ 117 w 926"/>
                <a:gd name="T39" fmla="*/ 147 h 898"/>
                <a:gd name="T40" fmla="*/ 65 w 926"/>
                <a:gd name="T41" fmla="*/ 216 h 898"/>
                <a:gd name="T42" fmla="*/ 27 w 926"/>
                <a:gd name="T43" fmla="*/ 295 h 898"/>
                <a:gd name="T44" fmla="*/ 3 w 926"/>
                <a:gd name="T45" fmla="*/ 403 h 898"/>
                <a:gd name="T46" fmla="*/ 2 w 926"/>
                <a:gd name="T47" fmla="*/ 475 h 898"/>
                <a:gd name="T48" fmla="*/ 15 w 926"/>
                <a:gd name="T49" fmla="*/ 563 h 898"/>
                <a:gd name="T50" fmla="*/ 44 w 926"/>
                <a:gd name="T51" fmla="*/ 645 h 898"/>
                <a:gd name="T52" fmla="*/ 95 w 926"/>
                <a:gd name="T53" fmla="*/ 728 h 898"/>
                <a:gd name="T54" fmla="*/ 131 w 926"/>
                <a:gd name="T55" fmla="*/ 768 h 898"/>
                <a:gd name="T56" fmla="*/ 217 w 926"/>
                <a:gd name="T57" fmla="*/ 833 h 898"/>
                <a:gd name="T58" fmla="*/ 320 w 926"/>
                <a:gd name="T59" fmla="*/ 878 h 898"/>
                <a:gd name="T60" fmla="*/ 425 w 926"/>
                <a:gd name="T61" fmla="*/ 897 h 898"/>
                <a:gd name="T62" fmla="*/ 437 w 926"/>
                <a:gd name="T63" fmla="*/ 721 h 898"/>
                <a:gd name="T64" fmla="*/ 371 w 926"/>
                <a:gd name="T65" fmla="*/ 705 h 898"/>
                <a:gd name="T66" fmla="*/ 314 w 926"/>
                <a:gd name="T67" fmla="*/ 675 h 898"/>
                <a:gd name="T68" fmla="*/ 275 w 926"/>
                <a:gd name="T69" fmla="*/ 642 h 898"/>
                <a:gd name="T70" fmla="*/ 237 w 926"/>
                <a:gd name="T71" fmla="*/ 589 h 898"/>
                <a:gd name="T72" fmla="*/ 213 w 926"/>
                <a:gd name="T73" fmla="*/ 529 h 898"/>
                <a:gd name="T74" fmla="*/ 201 w 926"/>
                <a:gd name="T75" fmla="*/ 462 h 898"/>
                <a:gd name="T76" fmla="*/ 204 w 926"/>
                <a:gd name="T77" fmla="*/ 406 h 898"/>
                <a:gd name="T78" fmla="*/ 220 w 926"/>
                <a:gd name="T79" fmla="*/ 341 h 898"/>
                <a:gd name="T80" fmla="*/ 250 w 926"/>
                <a:gd name="T81" fmla="*/ 284 h 898"/>
                <a:gd name="T82" fmla="*/ 292 w 926"/>
                <a:gd name="T83" fmla="*/ 237 h 898"/>
                <a:gd name="T84" fmla="*/ 344 w 926"/>
                <a:gd name="T85" fmla="*/ 203 h 898"/>
                <a:gd name="T86" fmla="*/ 393 w 926"/>
                <a:gd name="T87" fmla="*/ 184 h 898"/>
                <a:gd name="T88" fmla="*/ 463 w 926"/>
                <a:gd name="T89" fmla="*/ 176 h 898"/>
                <a:gd name="T90" fmla="*/ 531 w 926"/>
                <a:gd name="T91" fmla="*/ 185 h 898"/>
                <a:gd name="T92" fmla="*/ 592 w 926"/>
                <a:gd name="T93" fmla="*/ 210 h 898"/>
                <a:gd name="T94" fmla="*/ 643 w 926"/>
                <a:gd name="T95" fmla="*/ 248 h 898"/>
                <a:gd name="T96" fmla="*/ 676 w 926"/>
                <a:gd name="T97" fmla="*/ 286 h 898"/>
                <a:gd name="T98" fmla="*/ 706 w 926"/>
                <a:gd name="T99" fmla="*/ 343 h 898"/>
                <a:gd name="T100" fmla="*/ 723 w 926"/>
                <a:gd name="T101" fmla="*/ 408 h 898"/>
                <a:gd name="T102" fmla="*/ 726 w 926"/>
                <a:gd name="T103" fmla="*/ 466 h 898"/>
                <a:gd name="T104" fmla="*/ 715 w 926"/>
                <a:gd name="T105" fmla="*/ 532 h 898"/>
                <a:gd name="T106" fmla="*/ 690 w 926"/>
                <a:gd name="T107" fmla="*/ 592 h 898"/>
                <a:gd name="T108" fmla="*/ 653 w 926"/>
                <a:gd name="T109" fmla="*/ 643 h 898"/>
                <a:gd name="T110" fmla="*/ 604 w 926"/>
                <a:gd name="T111" fmla="*/ 683 h 898"/>
                <a:gd name="T112" fmla="*/ 552 w 926"/>
                <a:gd name="T113" fmla="*/ 708 h 898"/>
                <a:gd name="T114" fmla="*/ 493 w 926"/>
                <a:gd name="T115" fmla="*/ 721 h 8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26"/>
                <a:gd name="T175" fmla="*/ 0 h 898"/>
                <a:gd name="T176" fmla="*/ 926 w 926"/>
                <a:gd name="T177" fmla="*/ 898 h 8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26" h="898">
                  <a:moveTo>
                    <a:pt x="463" y="898"/>
                  </a:moveTo>
                  <a:lnTo>
                    <a:pt x="487" y="898"/>
                  </a:lnTo>
                  <a:lnTo>
                    <a:pt x="499" y="897"/>
                  </a:lnTo>
                  <a:lnTo>
                    <a:pt x="512" y="896"/>
                  </a:lnTo>
                  <a:lnTo>
                    <a:pt x="536" y="892"/>
                  </a:lnTo>
                  <a:lnTo>
                    <a:pt x="560" y="889"/>
                  </a:lnTo>
                  <a:lnTo>
                    <a:pt x="571" y="887"/>
                  </a:lnTo>
                  <a:lnTo>
                    <a:pt x="582" y="884"/>
                  </a:lnTo>
                  <a:lnTo>
                    <a:pt x="604" y="878"/>
                  </a:lnTo>
                  <a:lnTo>
                    <a:pt x="627" y="871"/>
                  </a:lnTo>
                  <a:lnTo>
                    <a:pt x="648" y="862"/>
                  </a:lnTo>
                  <a:lnTo>
                    <a:pt x="669" y="853"/>
                  </a:lnTo>
                  <a:lnTo>
                    <a:pt x="689" y="843"/>
                  </a:lnTo>
                  <a:lnTo>
                    <a:pt x="699" y="838"/>
                  </a:lnTo>
                  <a:lnTo>
                    <a:pt x="708" y="832"/>
                  </a:lnTo>
                  <a:lnTo>
                    <a:pt x="727" y="821"/>
                  </a:lnTo>
                  <a:lnTo>
                    <a:pt x="745" y="809"/>
                  </a:lnTo>
                  <a:lnTo>
                    <a:pt x="763" y="796"/>
                  </a:lnTo>
                  <a:lnTo>
                    <a:pt x="771" y="788"/>
                  </a:lnTo>
                  <a:lnTo>
                    <a:pt x="780" y="781"/>
                  </a:lnTo>
                  <a:lnTo>
                    <a:pt x="795" y="767"/>
                  </a:lnTo>
                  <a:lnTo>
                    <a:pt x="810" y="751"/>
                  </a:lnTo>
                  <a:lnTo>
                    <a:pt x="817" y="742"/>
                  </a:lnTo>
                  <a:lnTo>
                    <a:pt x="824" y="734"/>
                  </a:lnTo>
                  <a:lnTo>
                    <a:pt x="831" y="725"/>
                  </a:lnTo>
                  <a:lnTo>
                    <a:pt x="838" y="718"/>
                  </a:lnTo>
                  <a:lnTo>
                    <a:pt x="850" y="700"/>
                  </a:lnTo>
                  <a:lnTo>
                    <a:pt x="862" y="681"/>
                  </a:lnTo>
                  <a:lnTo>
                    <a:pt x="872" y="663"/>
                  </a:lnTo>
                  <a:lnTo>
                    <a:pt x="882" y="643"/>
                  </a:lnTo>
                  <a:lnTo>
                    <a:pt x="891" y="623"/>
                  </a:lnTo>
                  <a:lnTo>
                    <a:pt x="896" y="613"/>
                  </a:lnTo>
                  <a:lnTo>
                    <a:pt x="899" y="603"/>
                  </a:lnTo>
                  <a:lnTo>
                    <a:pt x="907" y="582"/>
                  </a:lnTo>
                  <a:lnTo>
                    <a:pt x="912" y="561"/>
                  </a:lnTo>
                  <a:lnTo>
                    <a:pt x="917" y="539"/>
                  </a:lnTo>
                  <a:lnTo>
                    <a:pt x="921" y="517"/>
                  </a:lnTo>
                  <a:lnTo>
                    <a:pt x="923" y="495"/>
                  </a:lnTo>
                  <a:lnTo>
                    <a:pt x="925" y="484"/>
                  </a:lnTo>
                  <a:lnTo>
                    <a:pt x="926" y="473"/>
                  </a:lnTo>
                  <a:lnTo>
                    <a:pt x="926" y="449"/>
                  </a:lnTo>
                  <a:lnTo>
                    <a:pt x="926" y="447"/>
                  </a:lnTo>
                  <a:lnTo>
                    <a:pt x="926" y="423"/>
                  </a:lnTo>
                  <a:lnTo>
                    <a:pt x="923" y="401"/>
                  </a:lnTo>
                  <a:lnTo>
                    <a:pt x="921" y="379"/>
                  </a:lnTo>
                  <a:lnTo>
                    <a:pt x="917" y="357"/>
                  </a:lnTo>
                  <a:lnTo>
                    <a:pt x="912" y="334"/>
                  </a:lnTo>
                  <a:lnTo>
                    <a:pt x="910" y="324"/>
                  </a:lnTo>
                  <a:lnTo>
                    <a:pt x="907" y="313"/>
                  </a:lnTo>
                  <a:lnTo>
                    <a:pt x="900" y="293"/>
                  </a:lnTo>
                  <a:lnTo>
                    <a:pt x="892" y="272"/>
                  </a:lnTo>
                  <a:lnTo>
                    <a:pt x="883" y="253"/>
                  </a:lnTo>
                  <a:lnTo>
                    <a:pt x="873" y="233"/>
                  </a:lnTo>
                  <a:lnTo>
                    <a:pt x="862" y="215"/>
                  </a:lnTo>
                  <a:lnTo>
                    <a:pt x="851" y="196"/>
                  </a:lnTo>
                  <a:lnTo>
                    <a:pt x="839" y="180"/>
                  </a:lnTo>
                  <a:lnTo>
                    <a:pt x="832" y="171"/>
                  </a:lnTo>
                  <a:lnTo>
                    <a:pt x="825" y="162"/>
                  </a:lnTo>
                  <a:lnTo>
                    <a:pt x="819" y="154"/>
                  </a:lnTo>
                  <a:lnTo>
                    <a:pt x="811" y="146"/>
                  </a:lnTo>
                  <a:lnTo>
                    <a:pt x="804" y="138"/>
                  </a:lnTo>
                  <a:lnTo>
                    <a:pt x="796" y="131"/>
                  </a:lnTo>
                  <a:lnTo>
                    <a:pt x="781" y="116"/>
                  </a:lnTo>
                  <a:lnTo>
                    <a:pt x="764" y="102"/>
                  </a:lnTo>
                  <a:lnTo>
                    <a:pt x="747" y="88"/>
                  </a:lnTo>
                  <a:lnTo>
                    <a:pt x="728" y="76"/>
                  </a:lnTo>
                  <a:lnTo>
                    <a:pt x="710" y="65"/>
                  </a:lnTo>
                  <a:lnTo>
                    <a:pt x="690" y="54"/>
                  </a:lnTo>
                  <a:lnTo>
                    <a:pt x="671" y="44"/>
                  </a:lnTo>
                  <a:lnTo>
                    <a:pt x="650" y="35"/>
                  </a:lnTo>
                  <a:lnTo>
                    <a:pt x="629" y="27"/>
                  </a:lnTo>
                  <a:lnTo>
                    <a:pt x="607" y="20"/>
                  </a:lnTo>
                  <a:lnTo>
                    <a:pt x="584" y="14"/>
                  </a:lnTo>
                  <a:lnTo>
                    <a:pt x="562" y="9"/>
                  </a:lnTo>
                  <a:lnTo>
                    <a:pt x="538" y="5"/>
                  </a:lnTo>
                  <a:lnTo>
                    <a:pt x="514" y="2"/>
                  </a:lnTo>
                  <a:lnTo>
                    <a:pt x="502" y="1"/>
                  </a:lnTo>
                  <a:lnTo>
                    <a:pt x="489" y="0"/>
                  </a:lnTo>
                  <a:lnTo>
                    <a:pt x="465" y="0"/>
                  </a:lnTo>
                  <a:lnTo>
                    <a:pt x="440" y="0"/>
                  </a:lnTo>
                  <a:lnTo>
                    <a:pt x="428" y="1"/>
                  </a:lnTo>
                  <a:lnTo>
                    <a:pt x="416" y="2"/>
                  </a:lnTo>
                  <a:lnTo>
                    <a:pt x="391" y="5"/>
                  </a:lnTo>
                  <a:lnTo>
                    <a:pt x="368" y="9"/>
                  </a:lnTo>
                  <a:lnTo>
                    <a:pt x="357" y="11"/>
                  </a:lnTo>
                  <a:lnTo>
                    <a:pt x="344" y="14"/>
                  </a:lnTo>
                  <a:lnTo>
                    <a:pt x="322" y="20"/>
                  </a:lnTo>
                  <a:lnTo>
                    <a:pt x="301" y="27"/>
                  </a:lnTo>
                  <a:lnTo>
                    <a:pt x="280" y="35"/>
                  </a:lnTo>
                  <a:lnTo>
                    <a:pt x="258" y="45"/>
                  </a:lnTo>
                  <a:lnTo>
                    <a:pt x="238" y="54"/>
                  </a:lnTo>
                  <a:lnTo>
                    <a:pt x="228" y="59"/>
                  </a:lnTo>
                  <a:lnTo>
                    <a:pt x="219" y="65"/>
                  </a:lnTo>
                  <a:lnTo>
                    <a:pt x="200" y="77"/>
                  </a:lnTo>
                  <a:lnTo>
                    <a:pt x="182" y="89"/>
                  </a:lnTo>
                  <a:lnTo>
                    <a:pt x="165" y="103"/>
                  </a:lnTo>
                  <a:lnTo>
                    <a:pt x="156" y="109"/>
                  </a:lnTo>
                  <a:lnTo>
                    <a:pt x="148" y="117"/>
                  </a:lnTo>
                  <a:lnTo>
                    <a:pt x="132" y="132"/>
                  </a:lnTo>
                  <a:lnTo>
                    <a:pt x="117" y="147"/>
                  </a:lnTo>
                  <a:lnTo>
                    <a:pt x="103" y="164"/>
                  </a:lnTo>
                  <a:lnTo>
                    <a:pt x="96" y="172"/>
                  </a:lnTo>
                  <a:lnTo>
                    <a:pt x="90" y="181"/>
                  </a:lnTo>
                  <a:lnTo>
                    <a:pt x="76" y="198"/>
                  </a:lnTo>
                  <a:lnTo>
                    <a:pt x="65" y="216"/>
                  </a:lnTo>
                  <a:lnTo>
                    <a:pt x="54" y="235"/>
                  </a:lnTo>
                  <a:lnTo>
                    <a:pt x="45" y="254"/>
                  </a:lnTo>
                  <a:lnTo>
                    <a:pt x="36" y="274"/>
                  </a:lnTo>
                  <a:lnTo>
                    <a:pt x="32" y="284"/>
                  </a:lnTo>
                  <a:lnTo>
                    <a:pt x="27" y="295"/>
                  </a:lnTo>
                  <a:lnTo>
                    <a:pt x="21" y="315"/>
                  </a:lnTo>
                  <a:lnTo>
                    <a:pt x="15" y="337"/>
                  </a:lnTo>
                  <a:lnTo>
                    <a:pt x="9" y="359"/>
                  </a:lnTo>
                  <a:lnTo>
                    <a:pt x="6" y="381"/>
                  </a:lnTo>
                  <a:lnTo>
                    <a:pt x="3" y="403"/>
                  </a:lnTo>
                  <a:lnTo>
                    <a:pt x="3" y="415"/>
                  </a:lnTo>
                  <a:lnTo>
                    <a:pt x="2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2" y="475"/>
                  </a:lnTo>
                  <a:lnTo>
                    <a:pt x="3" y="497"/>
                  </a:lnTo>
                  <a:lnTo>
                    <a:pt x="6" y="519"/>
                  </a:lnTo>
                  <a:lnTo>
                    <a:pt x="7" y="530"/>
                  </a:lnTo>
                  <a:lnTo>
                    <a:pt x="9" y="542"/>
                  </a:lnTo>
                  <a:lnTo>
                    <a:pt x="15" y="563"/>
                  </a:lnTo>
                  <a:lnTo>
                    <a:pt x="17" y="574"/>
                  </a:lnTo>
                  <a:lnTo>
                    <a:pt x="21" y="584"/>
                  </a:lnTo>
                  <a:lnTo>
                    <a:pt x="27" y="605"/>
                  </a:lnTo>
                  <a:lnTo>
                    <a:pt x="35" y="625"/>
                  </a:lnTo>
                  <a:lnTo>
                    <a:pt x="44" y="645"/>
                  </a:lnTo>
                  <a:lnTo>
                    <a:pt x="54" y="664"/>
                  </a:lnTo>
                  <a:lnTo>
                    <a:pt x="64" y="683"/>
                  </a:lnTo>
                  <a:lnTo>
                    <a:pt x="76" y="701"/>
                  </a:lnTo>
                  <a:lnTo>
                    <a:pt x="89" y="719"/>
                  </a:lnTo>
                  <a:lnTo>
                    <a:pt x="95" y="728"/>
                  </a:lnTo>
                  <a:lnTo>
                    <a:pt x="102" y="735"/>
                  </a:lnTo>
                  <a:lnTo>
                    <a:pt x="109" y="744"/>
                  </a:lnTo>
                  <a:lnTo>
                    <a:pt x="115" y="752"/>
                  </a:lnTo>
                  <a:lnTo>
                    <a:pt x="123" y="760"/>
                  </a:lnTo>
                  <a:lnTo>
                    <a:pt x="131" y="768"/>
                  </a:lnTo>
                  <a:lnTo>
                    <a:pt x="147" y="782"/>
                  </a:lnTo>
                  <a:lnTo>
                    <a:pt x="163" y="797"/>
                  </a:lnTo>
                  <a:lnTo>
                    <a:pt x="180" y="810"/>
                  </a:lnTo>
                  <a:lnTo>
                    <a:pt x="198" y="822"/>
                  </a:lnTo>
                  <a:lnTo>
                    <a:pt x="217" y="833"/>
                  </a:lnTo>
                  <a:lnTo>
                    <a:pt x="236" y="845"/>
                  </a:lnTo>
                  <a:lnTo>
                    <a:pt x="256" y="855"/>
                  </a:lnTo>
                  <a:lnTo>
                    <a:pt x="277" y="863"/>
                  </a:lnTo>
                  <a:lnTo>
                    <a:pt x="298" y="871"/>
                  </a:lnTo>
                  <a:lnTo>
                    <a:pt x="320" y="878"/>
                  </a:lnTo>
                  <a:lnTo>
                    <a:pt x="342" y="885"/>
                  </a:lnTo>
                  <a:lnTo>
                    <a:pt x="365" y="889"/>
                  </a:lnTo>
                  <a:lnTo>
                    <a:pt x="389" y="894"/>
                  </a:lnTo>
                  <a:lnTo>
                    <a:pt x="412" y="896"/>
                  </a:lnTo>
                  <a:lnTo>
                    <a:pt x="425" y="897"/>
                  </a:lnTo>
                  <a:lnTo>
                    <a:pt x="437" y="898"/>
                  </a:lnTo>
                  <a:lnTo>
                    <a:pt x="463" y="898"/>
                  </a:lnTo>
                  <a:close/>
                  <a:moveTo>
                    <a:pt x="465" y="722"/>
                  </a:moveTo>
                  <a:lnTo>
                    <a:pt x="450" y="722"/>
                  </a:lnTo>
                  <a:lnTo>
                    <a:pt x="437" y="721"/>
                  </a:lnTo>
                  <a:lnTo>
                    <a:pt x="422" y="719"/>
                  </a:lnTo>
                  <a:lnTo>
                    <a:pt x="409" y="716"/>
                  </a:lnTo>
                  <a:lnTo>
                    <a:pt x="396" y="713"/>
                  </a:lnTo>
                  <a:lnTo>
                    <a:pt x="383" y="710"/>
                  </a:lnTo>
                  <a:lnTo>
                    <a:pt x="371" y="705"/>
                  </a:lnTo>
                  <a:lnTo>
                    <a:pt x="359" y="700"/>
                  </a:lnTo>
                  <a:lnTo>
                    <a:pt x="346" y="694"/>
                  </a:lnTo>
                  <a:lnTo>
                    <a:pt x="335" y="689"/>
                  </a:lnTo>
                  <a:lnTo>
                    <a:pt x="324" y="682"/>
                  </a:lnTo>
                  <a:lnTo>
                    <a:pt x="314" y="675"/>
                  </a:lnTo>
                  <a:lnTo>
                    <a:pt x="303" y="667"/>
                  </a:lnTo>
                  <a:lnTo>
                    <a:pt x="294" y="659"/>
                  </a:lnTo>
                  <a:lnTo>
                    <a:pt x="284" y="651"/>
                  </a:lnTo>
                  <a:lnTo>
                    <a:pt x="280" y="646"/>
                  </a:lnTo>
                  <a:lnTo>
                    <a:pt x="275" y="642"/>
                  </a:lnTo>
                  <a:lnTo>
                    <a:pt x="266" y="632"/>
                  </a:lnTo>
                  <a:lnTo>
                    <a:pt x="258" y="622"/>
                  </a:lnTo>
                  <a:lnTo>
                    <a:pt x="250" y="612"/>
                  </a:lnTo>
                  <a:lnTo>
                    <a:pt x="244" y="601"/>
                  </a:lnTo>
                  <a:lnTo>
                    <a:pt x="237" y="589"/>
                  </a:lnTo>
                  <a:lnTo>
                    <a:pt x="232" y="578"/>
                  </a:lnTo>
                  <a:lnTo>
                    <a:pt x="226" y="566"/>
                  </a:lnTo>
                  <a:lnTo>
                    <a:pt x="220" y="555"/>
                  </a:lnTo>
                  <a:lnTo>
                    <a:pt x="216" y="542"/>
                  </a:lnTo>
                  <a:lnTo>
                    <a:pt x="213" y="529"/>
                  </a:lnTo>
                  <a:lnTo>
                    <a:pt x="209" y="517"/>
                  </a:lnTo>
                  <a:lnTo>
                    <a:pt x="206" y="504"/>
                  </a:lnTo>
                  <a:lnTo>
                    <a:pt x="204" y="490"/>
                  </a:lnTo>
                  <a:lnTo>
                    <a:pt x="202" y="477"/>
                  </a:lnTo>
                  <a:lnTo>
                    <a:pt x="201" y="462"/>
                  </a:lnTo>
                  <a:lnTo>
                    <a:pt x="201" y="449"/>
                  </a:lnTo>
                  <a:lnTo>
                    <a:pt x="201" y="447"/>
                  </a:lnTo>
                  <a:lnTo>
                    <a:pt x="201" y="432"/>
                  </a:lnTo>
                  <a:lnTo>
                    <a:pt x="202" y="419"/>
                  </a:lnTo>
                  <a:lnTo>
                    <a:pt x="204" y="406"/>
                  </a:lnTo>
                  <a:lnTo>
                    <a:pt x="206" y="392"/>
                  </a:lnTo>
                  <a:lnTo>
                    <a:pt x="209" y="379"/>
                  </a:lnTo>
                  <a:lnTo>
                    <a:pt x="213" y="367"/>
                  </a:lnTo>
                  <a:lnTo>
                    <a:pt x="216" y="353"/>
                  </a:lnTo>
                  <a:lnTo>
                    <a:pt x="220" y="341"/>
                  </a:lnTo>
                  <a:lnTo>
                    <a:pt x="225" y="330"/>
                  </a:lnTo>
                  <a:lnTo>
                    <a:pt x="230" y="318"/>
                  </a:lnTo>
                  <a:lnTo>
                    <a:pt x="237" y="307"/>
                  </a:lnTo>
                  <a:lnTo>
                    <a:pt x="243" y="295"/>
                  </a:lnTo>
                  <a:lnTo>
                    <a:pt x="250" y="284"/>
                  </a:lnTo>
                  <a:lnTo>
                    <a:pt x="257" y="274"/>
                  </a:lnTo>
                  <a:lnTo>
                    <a:pt x="265" y="264"/>
                  </a:lnTo>
                  <a:lnTo>
                    <a:pt x="274" y="255"/>
                  </a:lnTo>
                  <a:lnTo>
                    <a:pt x="283" y="246"/>
                  </a:lnTo>
                  <a:lnTo>
                    <a:pt x="292" y="237"/>
                  </a:lnTo>
                  <a:lnTo>
                    <a:pt x="302" y="230"/>
                  </a:lnTo>
                  <a:lnTo>
                    <a:pt x="312" y="222"/>
                  </a:lnTo>
                  <a:lnTo>
                    <a:pt x="322" y="215"/>
                  </a:lnTo>
                  <a:lnTo>
                    <a:pt x="333" y="209"/>
                  </a:lnTo>
                  <a:lnTo>
                    <a:pt x="344" y="203"/>
                  </a:lnTo>
                  <a:lnTo>
                    <a:pt x="357" y="197"/>
                  </a:lnTo>
                  <a:lnTo>
                    <a:pt x="369" y="193"/>
                  </a:lnTo>
                  <a:lnTo>
                    <a:pt x="374" y="191"/>
                  </a:lnTo>
                  <a:lnTo>
                    <a:pt x="381" y="188"/>
                  </a:lnTo>
                  <a:lnTo>
                    <a:pt x="393" y="184"/>
                  </a:lnTo>
                  <a:lnTo>
                    <a:pt x="407" y="182"/>
                  </a:lnTo>
                  <a:lnTo>
                    <a:pt x="420" y="180"/>
                  </a:lnTo>
                  <a:lnTo>
                    <a:pt x="434" y="177"/>
                  </a:lnTo>
                  <a:lnTo>
                    <a:pt x="448" y="176"/>
                  </a:lnTo>
                  <a:lnTo>
                    <a:pt x="463" y="176"/>
                  </a:lnTo>
                  <a:lnTo>
                    <a:pt x="477" y="176"/>
                  </a:lnTo>
                  <a:lnTo>
                    <a:pt x="490" y="177"/>
                  </a:lnTo>
                  <a:lnTo>
                    <a:pt x="504" y="180"/>
                  </a:lnTo>
                  <a:lnTo>
                    <a:pt x="518" y="182"/>
                  </a:lnTo>
                  <a:lnTo>
                    <a:pt x="531" y="185"/>
                  </a:lnTo>
                  <a:lnTo>
                    <a:pt x="544" y="188"/>
                  </a:lnTo>
                  <a:lnTo>
                    <a:pt x="556" y="193"/>
                  </a:lnTo>
                  <a:lnTo>
                    <a:pt x="569" y="197"/>
                  </a:lnTo>
                  <a:lnTo>
                    <a:pt x="580" y="203"/>
                  </a:lnTo>
                  <a:lnTo>
                    <a:pt x="592" y="210"/>
                  </a:lnTo>
                  <a:lnTo>
                    <a:pt x="603" y="216"/>
                  </a:lnTo>
                  <a:lnTo>
                    <a:pt x="613" y="223"/>
                  </a:lnTo>
                  <a:lnTo>
                    <a:pt x="623" y="231"/>
                  </a:lnTo>
                  <a:lnTo>
                    <a:pt x="633" y="239"/>
                  </a:lnTo>
                  <a:lnTo>
                    <a:pt x="643" y="248"/>
                  </a:lnTo>
                  <a:lnTo>
                    <a:pt x="648" y="252"/>
                  </a:lnTo>
                  <a:lnTo>
                    <a:pt x="652" y="256"/>
                  </a:lnTo>
                  <a:lnTo>
                    <a:pt x="660" y="266"/>
                  </a:lnTo>
                  <a:lnTo>
                    <a:pt x="668" y="276"/>
                  </a:lnTo>
                  <a:lnTo>
                    <a:pt x="676" y="286"/>
                  </a:lnTo>
                  <a:lnTo>
                    <a:pt x="684" y="298"/>
                  </a:lnTo>
                  <a:lnTo>
                    <a:pt x="689" y="309"/>
                  </a:lnTo>
                  <a:lnTo>
                    <a:pt x="696" y="320"/>
                  </a:lnTo>
                  <a:lnTo>
                    <a:pt x="701" y="331"/>
                  </a:lnTo>
                  <a:lnTo>
                    <a:pt x="706" y="343"/>
                  </a:lnTo>
                  <a:lnTo>
                    <a:pt x="710" y="356"/>
                  </a:lnTo>
                  <a:lnTo>
                    <a:pt x="715" y="369"/>
                  </a:lnTo>
                  <a:lnTo>
                    <a:pt x="718" y="381"/>
                  </a:lnTo>
                  <a:lnTo>
                    <a:pt x="720" y="395"/>
                  </a:lnTo>
                  <a:lnTo>
                    <a:pt x="723" y="408"/>
                  </a:lnTo>
                  <a:lnTo>
                    <a:pt x="725" y="421"/>
                  </a:lnTo>
                  <a:lnTo>
                    <a:pt x="726" y="435"/>
                  </a:lnTo>
                  <a:lnTo>
                    <a:pt x="726" y="449"/>
                  </a:lnTo>
                  <a:lnTo>
                    <a:pt x="726" y="451"/>
                  </a:lnTo>
                  <a:lnTo>
                    <a:pt x="726" y="466"/>
                  </a:lnTo>
                  <a:lnTo>
                    <a:pt x="725" y="479"/>
                  </a:lnTo>
                  <a:lnTo>
                    <a:pt x="723" y="493"/>
                  </a:lnTo>
                  <a:lnTo>
                    <a:pt x="721" y="506"/>
                  </a:lnTo>
                  <a:lnTo>
                    <a:pt x="718" y="519"/>
                  </a:lnTo>
                  <a:lnTo>
                    <a:pt x="715" y="532"/>
                  </a:lnTo>
                  <a:lnTo>
                    <a:pt x="711" y="544"/>
                  </a:lnTo>
                  <a:lnTo>
                    <a:pt x="707" y="556"/>
                  </a:lnTo>
                  <a:lnTo>
                    <a:pt x="701" y="568"/>
                  </a:lnTo>
                  <a:lnTo>
                    <a:pt x="696" y="581"/>
                  </a:lnTo>
                  <a:lnTo>
                    <a:pt x="690" y="592"/>
                  </a:lnTo>
                  <a:lnTo>
                    <a:pt x="684" y="603"/>
                  </a:lnTo>
                  <a:lnTo>
                    <a:pt x="677" y="613"/>
                  </a:lnTo>
                  <a:lnTo>
                    <a:pt x="669" y="623"/>
                  </a:lnTo>
                  <a:lnTo>
                    <a:pt x="661" y="633"/>
                  </a:lnTo>
                  <a:lnTo>
                    <a:pt x="653" y="643"/>
                  </a:lnTo>
                  <a:lnTo>
                    <a:pt x="644" y="652"/>
                  </a:lnTo>
                  <a:lnTo>
                    <a:pt x="634" y="660"/>
                  </a:lnTo>
                  <a:lnTo>
                    <a:pt x="625" y="669"/>
                  </a:lnTo>
                  <a:lnTo>
                    <a:pt x="615" y="675"/>
                  </a:lnTo>
                  <a:lnTo>
                    <a:pt x="604" y="683"/>
                  </a:lnTo>
                  <a:lnTo>
                    <a:pt x="593" y="690"/>
                  </a:lnTo>
                  <a:lnTo>
                    <a:pt x="582" y="695"/>
                  </a:lnTo>
                  <a:lnTo>
                    <a:pt x="571" y="701"/>
                  </a:lnTo>
                  <a:lnTo>
                    <a:pt x="559" y="705"/>
                  </a:lnTo>
                  <a:lnTo>
                    <a:pt x="552" y="708"/>
                  </a:lnTo>
                  <a:lnTo>
                    <a:pt x="546" y="710"/>
                  </a:lnTo>
                  <a:lnTo>
                    <a:pt x="533" y="713"/>
                  </a:lnTo>
                  <a:lnTo>
                    <a:pt x="521" y="716"/>
                  </a:lnTo>
                  <a:lnTo>
                    <a:pt x="507" y="719"/>
                  </a:lnTo>
                  <a:lnTo>
                    <a:pt x="493" y="721"/>
                  </a:lnTo>
                  <a:lnTo>
                    <a:pt x="479" y="722"/>
                  </a:lnTo>
                  <a:lnTo>
                    <a:pt x="465" y="7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2239" name="Freeform 12"/>
            <p:cNvSpPr>
              <a:spLocks/>
            </p:cNvSpPr>
            <p:nvPr userDrawn="1"/>
          </p:nvSpPr>
          <p:spPr bwMode="auto">
            <a:xfrm>
              <a:off x="7896225" y="739775"/>
              <a:ext cx="133350" cy="155575"/>
            </a:xfrm>
            <a:custGeom>
              <a:avLst/>
              <a:gdLst>
                <a:gd name="T0" fmla="*/ 420 w 759"/>
                <a:gd name="T1" fmla="*/ 881 h 882"/>
                <a:gd name="T2" fmla="*/ 480 w 759"/>
                <a:gd name="T3" fmla="*/ 873 h 882"/>
                <a:gd name="T4" fmla="*/ 536 w 759"/>
                <a:gd name="T5" fmla="*/ 857 h 882"/>
                <a:gd name="T6" fmla="*/ 586 w 759"/>
                <a:gd name="T7" fmla="*/ 836 h 882"/>
                <a:gd name="T8" fmla="*/ 630 w 759"/>
                <a:gd name="T9" fmla="*/ 807 h 882"/>
                <a:gd name="T10" fmla="*/ 668 w 759"/>
                <a:gd name="T11" fmla="*/ 772 h 882"/>
                <a:gd name="T12" fmla="*/ 690 w 759"/>
                <a:gd name="T13" fmla="*/ 745 h 882"/>
                <a:gd name="T14" fmla="*/ 713 w 759"/>
                <a:gd name="T15" fmla="*/ 706 h 882"/>
                <a:gd name="T16" fmla="*/ 732 w 759"/>
                <a:gd name="T17" fmla="*/ 662 h 882"/>
                <a:gd name="T18" fmla="*/ 749 w 759"/>
                <a:gd name="T19" fmla="*/ 603 h 882"/>
                <a:gd name="T20" fmla="*/ 758 w 759"/>
                <a:gd name="T21" fmla="*/ 538 h 882"/>
                <a:gd name="T22" fmla="*/ 759 w 759"/>
                <a:gd name="T23" fmla="*/ 0 h 882"/>
                <a:gd name="T24" fmla="*/ 567 w 759"/>
                <a:gd name="T25" fmla="*/ 510 h 882"/>
                <a:gd name="T26" fmla="*/ 565 w 759"/>
                <a:gd name="T27" fmla="*/ 546 h 882"/>
                <a:gd name="T28" fmla="*/ 555 w 759"/>
                <a:gd name="T29" fmla="*/ 588 h 882"/>
                <a:gd name="T30" fmla="*/ 539 w 759"/>
                <a:gd name="T31" fmla="*/ 623 h 882"/>
                <a:gd name="T32" fmla="*/ 524 w 759"/>
                <a:gd name="T33" fmla="*/ 647 h 882"/>
                <a:gd name="T34" fmla="*/ 505 w 759"/>
                <a:gd name="T35" fmla="*/ 666 h 882"/>
                <a:gd name="T36" fmla="*/ 484 w 759"/>
                <a:gd name="T37" fmla="*/ 680 h 882"/>
                <a:gd name="T38" fmla="*/ 459 w 759"/>
                <a:gd name="T39" fmla="*/ 693 h 882"/>
                <a:gd name="T40" fmla="*/ 431 w 759"/>
                <a:gd name="T41" fmla="*/ 700 h 882"/>
                <a:gd name="T42" fmla="*/ 401 w 759"/>
                <a:gd name="T43" fmla="*/ 705 h 882"/>
                <a:gd name="T44" fmla="*/ 359 w 759"/>
                <a:gd name="T45" fmla="*/ 705 h 882"/>
                <a:gd name="T46" fmla="*/ 328 w 759"/>
                <a:gd name="T47" fmla="*/ 700 h 882"/>
                <a:gd name="T48" fmla="*/ 302 w 759"/>
                <a:gd name="T49" fmla="*/ 693 h 882"/>
                <a:gd name="T50" fmla="*/ 277 w 759"/>
                <a:gd name="T51" fmla="*/ 680 h 882"/>
                <a:gd name="T52" fmla="*/ 255 w 759"/>
                <a:gd name="T53" fmla="*/ 664 h 882"/>
                <a:gd name="T54" fmla="*/ 237 w 759"/>
                <a:gd name="T55" fmla="*/ 645 h 882"/>
                <a:gd name="T56" fmla="*/ 221 w 759"/>
                <a:gd name="T57" fmla="*/ 621 h 882"/>
                <a:gd name="T58" fmla="*/ 206 w 759"/>
                <a:gd name="T59" fmla="*/ 584 h 882"/>
                <a:gd name="T60" fmla="*/ 198 w 759"/>
                <a:gd name="T61" fmla="*/ 552 h 882"/>
                <a:gd name="T62" fmla="*/ 193 w 759"/>
                <a:gd name="T63" fmla="*/ 517 h 882"/>
                <a:gd name="T64" fmla="*/ 192 w 759"/>
                <a:gd name="T65" fmla="*/ 0 h 882"/>
                <a:gd name="T66" fmla="*/ 1 w 759"/>
                <a:gd name="T67" fmla="*/ 520 h 882"/>
                <a:gd name="T68" fmla="*/ 7 w 759"/>
                <a:gd name="T69" fmla="*/ 586 h 882"/>
                <a:gd name="T70" fmla="*/ 20 w 759"/>
                <a:gd name="T71" fmla="*/ 646 h 882"/>
                <a:gd name="T72" fmla="*/ 42 w 759"/>
                <a:gd name="T73" fmla="*/ 699 h 882"/>
                <a:gd name="T74" fmla="*/ 58 w 759"/>
                <a:gd name="T75" fmla="*/ 730 h 882"/>
                <a:gd name="T76" fmla="*/ 90 w 759"/>
                <a:gd name="T77" fmla="*/ 773 h 882"/>
                <a:gd name="T78" fmla="*/ 121 w 759"/>
                <a:gd name="T79" fmla="*/ 802 h 882"/>
                <a:gd name="T80" fmla="*/ 155 w 759"/>
                <a:gd name="T81" fmla="*/ 827 h 882"/>
                <a:gd name="T82" fmla="*/ 203 w 759"/>
                <a:gd name="T83" fmla="*/ 851 h 882"/>
                <a:gd name="T84" fmla="*/ 256 w 759"/>
                <a:gd name="T85" fmla="*/ 869 h 882"/>
                <a:gd name="T86" fmla="*/ 294 w 759"/>
                <a:gd name="T87" fmla="*/ 876 h 882"/>
                <a:gd name="T88" fmla="*/ 356 w 759"/>
                <a:gd name="T89" fmla="*/ 882 h 88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59"/>
                <a:gd name="T136" fmla="*/ 0 h 882"/>
                <a:gd name="T137" fmla="*/ 759 w 759"/>
                <a:gd name="T138" fmla="*/ 882 h 88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59" h="882">
                  <a:moveTo>
                    <a:pt x="378" y="882"/>
                  </a:moveTo>
                  <a:lnTo>
                    <a:pt x="399" y="882"/>
                  </a:lnTo>
                  <a:lnTo>
                    <a:pt x="420" y="881"/>
                  </a:lnTo>
                  <a:lnTo>
                    <a:pt x="441" y="879"/>
                  </a:lnTo>
                  <a:lnTo>
                    <a:pt x="461" y="876"/>
                  </a:lnTo>
                  <a:lnTo>
                    <a:pt x="480" y="873"/>
                  </a:lnTo>
                  <a:lnTo>
                    <a:pt x="499" y="869"/>
                  </a:lnTo>
                  <a:lnTo>
                    <a:pt x="518" y="863"/>
                  </a:lnTo>
                  <a:lnTo>
                    <a:pt x="536" y="857"/>
                  </a:lnTo>
                  <a:lnTo>
                    <a:pt x="553" y="851"/>
                  </a:lnTo>
                  <a:lnTo>
                    <a:pt x="569" y="844"/>
                  </a:lnTo>
                  <a:lnTo>
                    <a:pt x="586" y="836"/>
                  </a:lnTo>
                  <a:lnTo>
                    <a:pt x="601" y="827"/>
                  </a:lnTo>
                  <a:lnTo>
                    <a:pt x="615" y="817"/>
                  </a:lnTo>
                  <a:lnTo>
                    <a:pt x="630" y="807"/>
                  </a:lnTo>
                  <a:lnTo>
                    <a:pt x="643" y="796"/>
                  </a:lnTo>
                  <a:lnTo>
                    <a:pt x="657" y="785"/>
                  </a:lnTo>
                  <a:lnTo>
                    <a:pt x="668" y="772"/>
                  </a:lnTo>
                  <a:lnTo>
                    <a:pt x="680" y="758"/>
                  </a:lnTo>
                  <a:lnTo>
                    <a:pt x="684" y="752"/>
                  </a:lnTo>
                  <a:lnTo>
                    <a:pt x="690" y="745"/>
                  </a:lnTo>
                  <a:lnTo>
                    <a:pt x="700" y="729"/>
                  </a:lnTo>
                  <a:lnTo>
                    <a:pt x="709" y="714"/>
                  </a:lnTo>
                  <a:lnTo>
                    <a:pt x="713" y="706"/>
                  </a:lnTo>
                  <a:lnTo>
                    <a:pt x="718" y="697"/>
                  </a:lnTo>
                  <a:lnTo>
                    <a:pt x="726" y="680"/>
                  </a:lnTo>
                  <a:lnTo>
                    <a:pt x="732" y="662"/>
                  </a:lnTo>
                  <a:lnTo>
                    <a:pt x="739" y="644"/>
                  </a:lnTo>
                  <a:lnTo>
                    <a:pt x="744" y="623"/>
                  </a:lnTo>
                  <a:lnTo>
                    <a:pt x="749" y="603"/>
                  </a:lnTo>
                  <a:lnTo>
                    <a:pt x="753" y="582"/>
                  </a:lnTo>
                  <a:lnTo>
                    <a:pt x="756" y="560"/>
                  </a:lnTo>
                  <a:lnTo>
                    <a:pt x="758" y="538"/>
                  </a:lnTo>
                  <a:lnTo>
                    <a:pt x="759" y="514"/>
                  </a:lnTo>
                  <a:lnTo>
                    <a:pt x="759" y="490"/>
                  </a:lnTo>
                  <a:lnTo>
                    <a:pt x="759" y="0"/>
                  </a:lnTo>
                  <a:lnTo>
                    <a:pt x="568" y="0"/>
                  </a:lnTo>
                  <a:lnTo>
                    <a:pt x="568" y="498"/>
                  </a:lnTo>
                  <a:lnTo>
                    <a:pt x="567" y="510"/>
                  </a:lnTo>
                  <a:lnTo>
                    <a:pt x="567" y="522"/>
                  </a:lnTo>
                  <a:lnTo>
                    <a:pt x="566" y="534"/>
                  </a:lnTo>
                  <a:lnTo>
                    <a:pt x="565" y="546"/>
                  </a:lnTo>
                  <a:lnTo>
                    <a:pt x="561" y="568"/>
                  </a:lnTo>
                  <a:lnTo>
                    <a:pt x="558" y="578"/>
                  </a:lnTo>
                  <a:lnTo>
                    <a:pt x="555" y="588"/>
                  </a:lnTo>
                  <a:lnTo>
                    <a:pt x="548" y="607"/>
                  </a:lnTo>
                  <a:lnTo>
                    <a:pt x="544" y="616"/>
                  </a:lnTo>
                  <a:lnTo>
                    <a:pt x="539" y="623"/>
                  </a:lnTo>
                  <a:lnTo>
                    <a:pt x="535" y="631"/>
                  </a:lnTo>
                  <a:lnTo>
                    <a:pt x="529" y="639"/>
                  </a:lnTo>
                  <a:lnTo>
                    <a:pt x="524" y="647"/>
                  </a:lnTo>
                  <a:lnTo>
                    <a:pt x="518" y="654"/>
                  </a:lnTo>
                  <a:lnTo>
                    <a:pt x="511" y="659"/>
                  </a:lnTo>
                  <a:lnTo>
                    <a:pt x="505" y="666"/>
                  </a:lnTo>
                  <a:lnTo>
                    <a:pt x="498" y="671"/>
                  </a:lnTo>
                  <a:lnTo>
                    <a:pt x="491" y="676"/>
                  </a:lnTo>
                  <a:lnTo>
                    <a:pt x="484" y="680"/>
                  </a:lnTo>
                  <a:lnTo>
                    <a:pt x="476" y="685"/>
                  </a:lnTo>
                  <a:lnTo>
                    <a:pt x="467" y="689"/>
                  </a:lnTo>
                  <a:lnTo>
                    <a:pt x="459" y="693"/>
                  </a:lnTo>
                  <a:lnTo>
                    <a:pt x="450" y="696"/>
                  </a:lnTo>
                  <a:lnTo>
                    <a:pt x="441" y="698"/>
                  </a:lnTo>
                  <a:lnTo>
                    <a:pt x="431" y="700"/>
                  </a:lnTo>
                  <a:lnTo>
                    <a:pt x="422" y="703"/>
                  </a:lnTo>
                  <a:lnTo>
                    <a:pt x="412" y="704"/>
                  </a:lnTo>
                  <a:lnTo>
                    <a:pt x="401" y="705"/>
                  </a:lnTo>
                  <a:lnTo>
                    <a:pt x="391" y="706"/>
                  </a:lnTo>
                  <a:lnTo>
                    <a:pt x="380" y="706"/>
                  </a:lnTo>
                  <a:lnTo>
                    <a:pt x="359" y="705"/>
                  </a:lnTo>
                  <a:lnTo>
                    <a:pt x="348" y="704"/>
                  </a:lnTo>
                  <a:lnTo>
                    <a:pt x="338" y="703"/>
                  </a:lnTo>
                  <a:lnTo>
                    <a:pt x="328" y="700"/>
                  </a:lnTo>
                  <a:lnTo>
                    <a:pt x="319" y="698"/>
                  </a:lnTo>
                  <a:lnTo>
                    <a:pt x="311" y="695"/>
                  </a:lnTo>
                  <a:lnTo>
                    <a:pt x="302" y="693"/>
                  </a:lnTo>
                  <a:lnTo>
                    <a:pt x="293" y="688"/>
                  </a:lnTo>
                  <a:lnTo>
                    <a:pt x="285" y="685"/>
                  </a:lnTo>
                  <a:lnTo>
                    <a:pt x="277" y="680"/>
                  </a:lnTo>
                  <a:lnTo>
                    <a:pt x="269" y="675"/>
                  </a:lnTo>
                  <a:lnTo>
                    <a:pt x="263" y="670"/>
                  </a:lnTo>
                  <a:lnTo>
                    <a:pt x="255" y="664"/>
                  </a:lnTo>
                  <a:lnTo>
                    <a:pt x="248" y="658"/>
                  </a:lnTo>
                  <a:lnTo>
                    <a:pt x="242" y="651"/>
                  </a:lnTo>
                  <a:lnTo>
                    <a:pt x="237" y="645"/>
                  </a:lnTo>
                  <a:lnTo>
                    <a:pt x="231" y="637"/>
                  </a:lnTo>
                  <a:lnTo>
                    <a:pt x="226" y="629"/>
                  </a:lnTo>
                  <a:lnTo>
                    <a:pt x="221" y="621"/>
                  </a:lnTo>
                  <a:lnTo>
                    <a:pt x="212" y="603"/>
                  </a:lnTo>
                  <a:lnTo>
                    <a:pt x="209" y="595"/>
                  </a:lnTo>
                  <a:lnTo>
                    <a:pt x="206" y="584"/>
                  </a:lnTo>
                  <a:lnTo>
                    <a:pt x="202" y="574"/>
                  </a:lnTo>
                  <a:lnTo>
                    <a:pt x="200" y="563"/>
                  </a:lnTo>
                  <a:lnTo>
                    <a:pt x="198" y="552"/>
                  </a:lnTo>
                  <a:lnTo>
                    <a:pt x="196" y="541"/>
                  </a:lnTo>
                  <a:lnTo>
                    <a:pt x="194" y="529"/>
                  </a:lnTo>
                  <a:lnTo>
                    <a:pt x="193" y="517"/>
                  </a:lnTo>
                  <a:lnTo>
                    <a:pt x="192" y="504"/>
                  </a:lnTo>
                  <a:lnTo>
                    <a:pt x="192" y="491"/>
                  </a:lnTo>
                  <a:lnTo>
                    <a:pt x="192" y="0"/>
                  </a:lnTo>
                  <a:lnTo>
                    <a:pt x="0" y="0"/>
                  </a:lnTo>
                  <a:lnTo>
                    <a:pt x="0" y="496"/>
                  </a:lnTo>
                  <a:lnTo>
                    <a:pt x="1" y="520"/>
                  </a:lnTo>
                  <a:lnTo>
                    <a:pt x="3" y="542"/>
                  </a:lnTo>
                  <a:lnTo>
                    <a:pt x="5" y="564"/>
                  </a:lnTo>
                  <a:lnTo>
                    <a:pt x="7" y="586"/>
                  </a:lnTo>
                  <a:lnTo>
                    <a:pt x="11" y="607"/>
                  </a:lnTo>
                  <a:lnTo>
                    <a:pt x="16" y="627"/>
                  </a:lnTo>
                  <a:lnTo>
                    <a:pt x="20" y="646"/>
                  </a:lnTo>
                  <a:lnTo>
                    <a:pt x="27" y="665"/>
                  </a:lnTo>
                  <a:lnTo>
                    <a:pt x="34" y="681"/>
                  </a:lnTo>
                  <a:lnTo>
                    <a:pt x="42" y="699"/>
                  </a:lnTo>
                  <a:lnTo>
                    <a:pt x="45" y="707"/>
                  </a:lnTo>
                  <a:lnTo>
                    <a:pt x="49" y="715"/>
                  </a:lnTo>
                  <a:lnTo>
                    <a:pt x="58" y="730"/>
                  </a:lnTo>
                  <a:lnTo>
                    <a:pt x="68" y="745"/>
                  </a:lnTo>
                  <a:lnTo>
                    <a:pt x="78" y="759"/>
                  </a:lnTo>
                  <a:lnTo>
                    <a:pt x="90" y="773"/>
                  </a:lnTo>
                  <a:lnTo>
                    <a:pt x="102" y="785"/>
                  </a:lnTo>
                  <a:lnTo>
                    <a:pt x="114" y="796"/>
                  </a:lnTo>
                  <a:lnTo>
                    <a:pt x="121" y="802"/>
                  </a:lnTo>
                  <a:lnTo>
                    <a:pt x="128" y="807"/>
                  </a:lnTo>
                  <a:lnTo>
                    <a:pt x="141" y="817"/>
                  </a:lnTo>
                  <a:lnTo>
                    <a:pt x="155" y="827"/>
                  </a:lnTo>
                  <a:lnTo>
                    <a:pt x="171" y="836"/>
                  </a:lnTo>
                  <a:lnTo>
                    <a:pt x="187" y="844"/>
                  </a:lnTo>
                  <a:lnTo>
                    <a:pt x="203" y="851"/>
                  </a:lnTo>
                  <a:lnTo>
                    <a:pt x="220" y="857"/>
                  </a:lnTo>
                  <a:lnTo>
                    <a:pt x="238" y="863"/>
                  </a:lnTo>
                  <a:lnTo>
                    <a:pt x="256" y="869"/>
                  </a:lnTo>
                  <a:lnTo>
                    <a:pt x="275" y="872"/>
                  </a:lnTo>
                  <a:lnTo>
                    <a:pt x="285" y="874"/>
                  </a:lnTo>
                  <a:lnTo>
                    <a:pt x="294" y="876"/>
                  </a:lnTo>
                  <a:lnTo>
                    <a:pt x="314" y="879"/>
                  </a:lnTo>
                  <a:lnTo>
                    <a:pt x="335" y="881"/>
                  </a:lnTo>
                  <a:lnTo>
                    <a:pt x="356" y="882"/>
                  </a:lnTo>
                  <a:lnTo>
                    <a:pt x="378" y="8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2240" name="Freeform 13"/>
            <p:cNvSpPr>
              <a:spLocks noEditPoints="1"/>
            </p:cNvSpPr>
            <p:nvPr userDrawn="1"/>
          </p:nvSpPr>
          <p:spPr bwMode="auto">
            <a:xfrm>
              <a:off x="8069263" y="739775"/>
              <a:ext cx="120650" cy="152400"/>
            </a:xfrm>
            <a:custGeom>
              <a:avLst/>
              <a:gdLst>
                <a:gd name="T0" fmla="*/ 191 w 688"/>
                <a:gd name="T1" fmla="*/ 869 h 869"/>
                <a:gd name="T2" fmla="*/ 337 w 688"/>
                <a:gd name="T3" fmla="*/ 608 h 869"/>
                <a:gd name="T4" fmla="*/ 373 w 688"/>
                <a:gd name="T5" fmla="*/ 607 h 869"/>
                <a:gd name="T6" fmla="*/ 408 w 688"/>
                <a:gd name="T7" fmla="*/ 602 h 869"/>
                <a:gd name="T8" fmla="*/ 442 w 688"/>
                <a:gd name="T9" fmla="*/ 597 h 869"/>
                <a:gd name="T10" fmla="*/ 474 w 688"/>
                <a:gd name="T11" fmla="*/ 588 h 869"/>
                <a:gd name="T12" fmla="*/ 498 w 688"/>
                <a:gd name="T13" fmla="*/ 580 h 869"/>
                <a:gd name="T14" fmla="*/ 520 w 688"/>
                <a:gd name="T15" fmla="*/ 571 h 869"/>
                <a:gd name="T16" fmla="*/ 548 w 688"/>
                <a:gd name="T17" fmla="*/ 557 h 869"/>
                <a:gd name="T18" fmla="*/ 574 w 688"/>
                <a:gd name="T19" fmla="*/ 540 h 869"/>
                <a:gd name="T20" fmla="*/ 597 w 688"/>
                <a:gd name="T21" fmla="*/ 521 h 869"/>
                <a:gd name="T22" fmla="*/ 619 w 688"/>
                <a:gd name="T23" fmla="*/ 499 h 869"/>
                <a:gd name="T24" fmla="*/ 638 w 688"/>
                <a:gd name="T25" fmla="*/ 475 h 869"/>
                <a:gd name="T26" fmla="*/ 646 w 688"/>
                <a:gd name="T27" fmla="*/ 462 h 869"/>
                <a:gd name="T28" fmla="*/ 661 w 688"/>
                <a:gd name="T29" fmla="*/ 435 h 869"/>
                <a:gd name="T30" fmla="*/ 673 w 688"/>
                <a:gd name="T31" fmla="*/ 405 h 869"/>
                <a:gd name="T32" fmla="*/ 682 w 688"/>
                <a:gd name="T33" fmla="*/ 373 h 869"/>
                <a:gd name="T34" fmla="*/ 686 w 688"/>
                <a:gd name="T35" fmla="*/ 339 h 869"/>
                <a:gd name="T36" fmla="*/ 688 w 688"/>
                <a:gd name="T37" fmla="*/ 303 h 869"/>
                <a:gd name="T38" fmla="*/ 688 w 688"/>
                <a:gd name="T39" fmla="*/ 284 h 869"/>
                <a:gd name="T40" fmla="*/ 685 w 688"/>
                <a:gd name="T41" fmla="*/ 251 h 869"/>
                <a:gd name="T42" fmla="*/ 680 w 688"/>
                <a:gd name="T43" fmla="*/ 221 h 869"/>
                <a:gd name="T44" fmla="*/ 671 w 688"/>
                <a:gd name="T45" fmla="*/ 192 h 869"/>
                <a:gd name="T46" fmla="*/ 659 w 688"/>
                <a:gd name="T47" fmla="*/ 165 h 869"/>
                <a:gd name="T48" fmla="*/ 646 w 688"/>
                <a:gd name="T49" fmla="*/ 139 h 869"/>
                <a:gd name="T50" fmla="*/ 629 w 688"/>
                <a:gd name="T51" fmla="*/ 116 h 869"/>
                <a:gd name="T52" fmla="*/ 610 w 688"/>
                <a:gd name="T53" fmla="*/ 93 h 869"/>
                <a:gd name="T54" fmla="*/ 589 w 688"/>
                <a:gd name="T55" fmla="*/ 73 h 869"/>
                <a:gd name="T56" fmla="*/ 565 w 688"/>
                <a:gd name="T57" fmla="*/ 55 h 869"/>
                <a:gd name="T58" fmla="*/ 539 w 688"/>
                <a:gd name="T59" fmla="*/ 41 h 869"/>
                <a:gd name="T60" fmla="*/ 510 w 688"/>
                <a:gd name="T61" fmla="*/ 28 h 869"/>
                <a:gd name="T62" fmla="*/ 480 w 688"/>
                <a:gd name="T63" fmla="*/ 16 h 869"/>
                <a:gd name="T64" fmla="*/ 446 w 688"/>
                <a:gd name="T65" fmla="*/ 9 h 869"/>
                <a:gd name="T66" fmla="*/ 412 w 688"/>
                <a:gd name="T67" fmla="*/ 3 h 869"/>
                <a:gd name="T68" fmla="*/ 394 w 688"/>
                <a:gd name="T69" fmla="*/ 1 h 869"/>
                <a:gd name="T70" fmla="*/ 356 w 688"/>
                <a:gd name="T71" fmla="*/ 0 h 869"/>
                <a:gd name="T72" fmla="*/ 0 w 688"/>
                <a:gd name="T73" fmla="*/ 869 h 869"/>
                <a:gd name="T74" fmla="*/ 191 w 688"/>
                <a:gd name="T75" fmla="*/ 172 h 869"/>
                <a:gd name="T76" fmla="*/ 357 w 688"/>
                <a:gd name="T77" fmla="*/ 172 h 869"/>
                <a:gd name="T78" fmla="*/ 389 w 688"/>
                <a:gd name="T79" fmla="*/ 177 h 869"/>
                <a:gd name="T80" fmla="*/ 417 w 688"/>
                <a:gd name="T81" fmla="*/ 186 h 869"/>
                <a:gd name="T82" fmla="*/ 431 w 688"/>
                <a:gd name="T83" fmla="*/ 191 h 869"/>
                <a:gd name="T84" fmla="*/ 453 w 688"/>
                <a:gd name="T85" fmla="*/ 206 h 869"/>
                <a:gd name="T86" fmla="*/ 466 w 688"/>
                <a:gd name="T87" fmla="*/ 219 h 869"/>
                <a:gd name="T88" fmla="*/ 478 w 688"/>
                <a:gd name="T89" fmla="*/ 235 h 869"/>
                <a:gd name="T90" fmla="*/ 489 w 688"/>
                <a:gd name="T91" fmla="*/ 259 h 869"/>
                <a:gd name="T92" fmla="*/ 492 w 688"/>
                <a:gd name="T93" fmla="*/ 274 h 869"/>
                <a:gd name="T94" fmla="*/ 494 w 688"/>
                <a:gd name="T95" fmla="*/ 288 h 869"/>
                <a:gd name="T96" fmla="*/ 494 w 688"/>
                <a:gd name="T97" fmla="*/ 304 h 869"/>
                <a:gd name="T98" fmla="*/ 494 w 688"/>
                <a:gd name="T99" fmla="*/ 319 h 869"/>
                <a:gd name="T100" fmla="*/ 489 w 688"/>
                <a:gd name="T101" fmla="*/ 346 h 869"/>
                <a:gd name="T102" fmla="*/ 479 w 688"/>
                <a:gd name="T103" fmla="*/ 370 h 869"/>
                <a:gd name="T104" fmla="*/ 472 w 688"/>
                <a:gd name="T105" fmla="*/ 381 h 869"/>
                <a:gd name="T106" fmla="*/ 464 w 688"/>
                <a:gd name="T107" fmla="*/ 391 h 869"/>
                <a:gd name="T108" fmla="*/ 455 w 688"/>
                <a:gd name="T109" fmla="*/ 400 h 869"/>
                <a:gd name="T110" fmla="*/ 444 w 688"/>
                <a:gd name="T111" fmla="*/ 408 h 869"/>
                <a:gd name="T112" fmla="*/ 433 w 688"/>
                <a:gd name="T113" fmla="*/ 415 h 869"/>
                <a:gd name="T114" fmla="*/ 414 w 688"/>
                <a:gd name="T115" fmla="*/ 425 h 869"/>
                <a:gd name="T116" fmla="*/ 393 w 688"/>
                <a:gd name="T117" fmla="*/ 432 h 869"/>
                <a:gd name="T118" fmla="*/ 360 w 688"/>
                <a:gd name="T119" fmla="*/ 437 h 869"/>
                <a:gd name="T120" fmla="*/ 342 w 688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8"/>
                <a:gd name="T184" fmla="*/ 0 h 869"/>
                <a:gd name="T185" fmla="*/ 688 w 688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8" h="869">
                  <a:moveTo>
                    <a:pt x="0" y="869"/>
                  </a:moveTo>
                  <a:lnTo>
                    <a:pt x="191" y="869"/>
                  </a:lnTo>
                  <a:lnTo>
                    <a:pt x="191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0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4" y="578"/>
                  </a:lnTo>
                  <a:lnTo>
                    <a:pt x="520" y="571"/>
                  </a:lnTo>
                  <a:lnTo>
                    <a:pt x="533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7" y="521"/>
                  </a:lnTo>
                  <a:lnTo>
                    <a:pt x="608" y="510"/>
                  </a:lnTo>
                  <a:lnTo>
                    <a:pt x="619" y="499"/>
                  </a:lnTo>
                  <a:lnTo>
                    <a:pt x="628" y="488"/>
                  </a:lnTo>
                  <a:lnTo>
                    <a:pt x="638" y="475"/>
                  </a:lnTo>
                  <a:lnTo>
                    <a:pt x="642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1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4" y="356"/>
                  </a:lnTo>
                  <a:lnTo>
                    <a:pt x="686" y="339"/>
                  </a:lnTo>
                  <a:lnTo>
                    <a:pt x="688" y="321"/>
                  </a:lnTo>
                  <a:lnTo>
                    <a:pt x="688" y="303"/>
                  </a:lnTo>
                  <a:lnTo>
                    <a:pt x="688" y="300"/>
                  </a:lnTo>
                  <a:lnTo>
                    <a:pt x="688" y="284"/>
                  </a:lnTo>
                  <a:lnTo>
                    <a:pt x="687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5" y="207"/>
                  </a:lnTo>
                  <a:lnTo>
                    <a:pt x="671" y="192"/>
                  </a:lnTo>
                  <a:lnTo>
                    <a:pt x="666" y="178"/>
                  </a:lnTo>
                  <a:lnTo>
                    <a:pt x="659" y="165"/>
                  </a:lnTo>
                  <a:lnTo>
                    <a:pt x="653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0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4" y="33"/>
                  </a:lnTo>
                  <a:lnTo>
                    <a:pt x="510" y="28"/>
                  </a:lnTo>
                  <a:lnTo>
                    <a:pt x="495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1" y="437"/>
                  </a:moveTo>
                  <a:lnTo>
                    <a:pt x="191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89" y="177"/>
                  </a:lnTo>
                  <a:lnTo>
                    <a:pt x="404" y="180"/>
                  </a:lnTo>
                  <a:lnTo>
                    <a:pt x="417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2" y="198"/>
                  </a:lnTo>
                  <a:lnTo>
                    <a:pt x="453" y="206"/>
                  </a:lnTo>
                  <a:lnTo>
                    <a:pt x="462" y="215"/>
                  </a:lnTo>
                  <a:lnTo>
                    <a:pt x="466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0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7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4" y="408"/>
                  </a:lnTo>
                  <a:lnTo>
                    <a:pt x="438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1" y="437"/>
                  </a:lnTo>
                  <a:lnTo>
                    <a:pt x="342" y="437"/>
                  </a:lnTo>
                  <a:lnTo>
                    <a:pt x="191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2241" name="Freeform 14"/>
            <p:cNvSpPr>
              <a:spLocks/>
            </p:cNvSpPr>
            <p:nvPr userDrawn="1"/>
          </p:nvSpPr>
          <p:spPr bwMode="auto">
            <a:xfrm>
              <a:off x="8234363" y="577850"/>
              <a:ext cx="133350" cy="158750"/>
            </a:xfrm>
            <a:custGeom>
              <a:avLst/>
              <a:gdLst>
                <a:gd name="T0" fmla="*/ 424 w 753"/>
                <a:gd name="T1" fmla="*/ 685 h 898"/>
                <a:gd name="T2" fmla="*/ 387 w 753"/>
                <a:gd name="T3" fmla="*/ 753 h 898"/>
                <a:gd name="T4" fmla="*/ 361 w 753"/>
                <a:gd name="T5" fmla="*/ 790 h 898"/>
                <a:gd name="T6" fmla="*/ 344 w 753"/>
                <a:gd name="T7" fmla="*/ 811 h 898"/>
                <a:gd name="T8" fmla="*/ 331 w 753"/>
                <a:gd name="T9" fmla="*/ 826 h 898"/>
                <a:gd name="T10" fmla="*/ 315 w 753"/>
                <a:gd name="T11" fmla="*/ 839 h 898"/>
                <a:gd name="T12" fmla="*/ 294 w 753"/>
                <a:gd name="T13" fmla="*/ 855 h 898"/>
                <a:gd name="T14" fmla="*/ 270 w 753"/>
                <a:gd name="T15" fmla="*/ 869 h 898"/>
                <a:gd name="T16" fmla="*/ 241 w 753"/>
                <a:gd name="T17" fmla="*/ 882 h 898"/>
                <a:gd name="T18" fmla="*/ 207 w 753"/>
                <a:gd name="T19" fmla="*/ 892 h 898"/>
                <a:gd name="T20" fmla="*/ 184 w 753"/>
                <a:gd name="T21" fmla="*/ 896 h 898"/>
                <a:gd name="T22" fmla="*/ 157 w 753"/>
                <a:gd name="T23" fmla="*/ 898 h 898"/>
                <a:gd name="T24" fmla="*/ 128 w 753"/>
                <a:gd name="T25" fmla="*/ 897 h 898"/>
                <a:gd name="T26" fmla="*/ 99 w 753"/>
                <a:gd name="T27" fmla="*/ 893 h 898"/>
                <a:gd name="T28" fmla="*/ 71 w 753"/>
                <a:gd name="T29" fmla="*/ 884 h 898"/>
                <a:gd name="T30" fmla="*/ 58 w 753"/>
                <a:gd name="T31" fmla="*/ 878 h 898"/>
                <a:gd name="T32" fmla="*/ 32 w 753"/>
                <a:gd name="T33" fmla="*/ 863 h 898"/>
                <a:gd name="T34" fmla="*/ 14 w 753"/>
                <a:gd name="T35" fmla="*/ 848 h 898"/>
                <a:gd name="T36" fmla="*/ 4 w 753"/>
                <a:gd name="T37" fmla="*/ 837 h 898"/>
                <a:gd name="T38" fmla="*/ 329 w 753"/>
                <a:gd name="T39" fmla="*/ 212 h 898"/>
                <a:gd name="T40" fmla="*/ 382 w 753"/>
                <a:gd name="T41" fmla="*/ 120 h 898"/>
                <a:gd name="T42" fmla="*/ 399 w 753"/>
                <a:gd name="T43" fmla="*/ 97 h 898"/>
                <a:gd name="T44" fmla="*/ 417 w 753"/>
                <a:gd name="T45" fmla="*/ 77 h 898"/>
                <a:gd name="T46" fmla="*/ 427 w 753"/>
                <a:gd name="T47" fmla="*/ 67 h 898"/>
                <a:gd name="T48" fmla="*/ 447 w 753"/>
                <a:gd name="T49" fmla="*/ 51 h 898"/>
                <a:gd name="T50" fmla="*/ 471 w 753"/>
                <a:gd name="T51" fmla="*/ 36 h 898"/>
                <a:gd name="T52" fmla="*/ 497 w 753"/>
                <a:gd name="T53" fmla="*/ 23 h 898"/>
                <a:gd name="T54" fmla="*/ 529 w 753"/>
                <a:gd name="T55" fmla="*/ 12 h 898"/>
                <a:gd name="T56" fmla="*/ 556 w 753"/>
                <a:gd name="T57" fmla="*/ 4 h 898"/>
                <a:gd name="T58" fmla="*/ 582 w 753"/>
                <a:gd name="T59" fmla="*/ 0 h 898"/>
                <a:gd name="T60" fmla="*/ 610 w 753"/>
                <a:gd name="T61" fmla="*/ 0 h 898"/>
                <a:gd name="T62" fmla="*/ 639 w 753"/>
                <a:gd name="T63" fmla="*/ 3 h 898"/>
                <a:gd name="T64" fmla="*/ 668 w 753"/>
                <a:gd name="T65" fmla="*/ 9 h 898"/>
                <a:gd name="T66" fmla="*/ 688 w 753"/>
                <a:gd name="T67" fmla="*/ 17 h 898"/>
                <a:gd name="T68" fmla="*/ 708 w 753"/>
                <a:gd name="T69" fmla="*/ 27 h 898"/>
                <a:gd name="T70" fmla="*/ 733 w 753"/>
                <a:gd name="T71" fmla="*/ 45 h 898"/>
                <a:gd name="T72" fmla="*/ 743 w 753"/>
                <a:gd name="T73" fmla="*/ 55 h 89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53"/>
                <a:gd name="T112" fmla="*/ 0 h 898"/>
                <a:gd name="T113" fmla="*/ 753 w 753"/>
                <a:gd name="T114" fmla="*/ 898 h 89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53" h="898">
                  <a:moveTo>
                    <a:pt x="753" y="67"/>
                  </a:moveTo>
                  <a:lnTo>
                    <a:pt x="424" y="685"/>
                  </a:lnTo>
                  <a:lnTo>
                    <a:pt x="402" y="724"/>
                  </a:lnTo>
                  <a:lnTo>
                    <a:pt x="387" y="753"/>
                  </a:lnTo>
                  <a:lnTo>
                    <a:pt x="370" y="778"/>
                  </a:lnTo>
                  <a:lnTo>
                    <a:pt x="361" y="790"/>
                  </a:lnTo>
                  <a:lnTo>
                    <a:pt x="353" y="801"/>
                  </a:lnTo>
                  <a:lnTo>
                    <a:pt x="344" y="811"/>
                  </a:lnTo>
                  <a:lnTo>
                    <a:pt x="336" y="821"/>
                  </a:lnTo>
                  <a:lnTo>
                    <a:pt x="331" y="826"/>
                  </a:lnTo>
                  <a:lnTo>
                    <a:pt x="325" y="830"/>
                  </a:lnTo>
                  <a:lnTo>
                    <a:pt x="315" y="839"/>
                  </a:lnTo>
                  <a:lnTo>
                    <a:pt x="305" y="847"/>
                  </a:lnTo>
                  <a:lnTo>
                    <a:pt x="294" y="855"/>
                  </a:lnTo>
                  <a:lnTo>
                    <a:pt x="282" y="863"/>
                  </a:lnTo>
                  <a:lnTo>
                    <a:pt x="270" y="869"/>
                  </a:lnTo>
                  <a:lnTo>
                    <a:pt x="255" y="875"/>
                  </a:lnTo>
                  <a:lnTo>
                    <a:pt x="241" y="882"/>
                  </a:lnTo>
                  <a:lnTo>
                    <a:pt x="224" y="886"/>
                  </a:lnTo>
                  <a:lnTo>
                    <a:pt x="207" y="892"/>
                  </a:lnTo>
                  <a:lnTo>
                    <a:pt x="196" y="894"/>
                  </a:lnTo>
                  <a:lnTo>
                    <a:pt x="184" y="896"/>
                  </a:lnTo>
                  <a:lnTo>
                    <a:pt x="170" y="897"/>
                  </a:lnTo>
                  <a:lnTo>
                    <a:pt x="157" y="898"/>
                  </a:lnTo>
                  <a:lnTo>
                    <a:pt x="142" y="898"/>
                  </a:lnTo>
                  <a:lnTo>
                    <a:pt x="128" y="897"/>
                  </a:lnTo>
                  <a:lnTo>
                    <a:pt x="113" y="895"/>
                  </a:lnTo>
                  <a:lnTo>
                    <a:pt x="99" y="893"/>
                  </a:lnTo>
                  <a:lnTo>
                    <a:pt x="86" y="888"/>
                  </a:lnTo>
                  <a:lnTo>
                    <a:pt x="71" y="884"/>
                  </a:lnTo>
                  <a:lnTo>
                    <a:pt x="64" y="882"/>
                  </a:lnTo>
                  <a:lnTo>
                    <a:pt x="58" y="878"/>
                  </a:lnTo>
                  <a:lnTo>
                    <a:pt x="44" y="871"/>
                  </a:lnTo>
                  <a:lnTo>
                    <a:pt x="32" y="863"/>
                  </a:lnTo>
                  <a:lnTo>
                    <a:pt x="20" y="854"/>
                  </a:lnTo>
                  <a:lnTo>
                    <a:pt x="14" y="848"/>
                  </a:lnTo>
                  <a:lnTo>
                    <a:pt x="10" y="843"/>
                  </a:lnTo>
                  <a:lnTo>
                    <a:pt x="4" y="837"/>
                  </a:lnTo>
                  <a:lnTo>
                    <a:pt x="0" y="830"/>
                  </a:lnTo>
                  <a:lnTo>
                    <a:pt x="329" y="212"/>
                  </a:lnTo>
                  <a:lnTo>
                    <a:pt x="366" y="145"/>
                  </a:lnTo>
                  <a:lnTo>
                    <a:pt x="382" y="120"/>
                  </a:lnTo>
                  <a:lnTo>
                    <a:pt x="391" y="109"/>
                  </a:lnTo>
                  <a:lnTo>
                    <a:pt x="399" y="97"/>
                  </a:lnTo>
                  <a:lnTo>
                    <a:pt x="408" y="86"/>
                  </a:lnTo>
                  <a:lnTo>
                    <a:pt x="417" y="77"/>
                  </a:lnTo>
                  <a:lnTo>
                    <a:pt x="423" y="72"/>
                  </a:lnTo>
                  <a:lnTo>
                    <a:pt x="427" y="67"/>
                  </a:lnTo>
                  <a:lnTo>
                    <a:pt x="437" y="58"/>
                  </a:lnTo>
                  <a:lnTo>
                    <a:pt x="447" y="51"/>
                  </a:lnTo>
                  <a:lnTo>
                    <a:pt x="458" y="43"/>
                  </a:lnTo>
                  <a:lnTo>
                    <a:pt x="471" y="36"/>
                  </a:lnTo>
                  <a:lnTo>
                    <a:pt x="483" y="29"/>
                  </a:lnTo>
                  <a:lnTo>
                    <a:pt x="497" y="23"/>
                  </a:lnTo>
                  <a:lnTo>
                    <a:pt x="512" y="17"/>
                  </a:lnTo>
                  <a:lnTo>
                    <a:pt x="529" y="12"/>
                  </a:lnTo>
                  <a:lnTo>
                    <a:pt x="545" y="6"/>
                  </a:lnTo>
                  <a:lnTo>
                    <a:pt x="556" y="4"/>
                  </a:lnTo>
                  <a:lnTo>
                    <a:pt x="569" y="2"/>
                  </a:lnTo>
                  <a:lnTo>
                    <a:pt x="582" y="0"/>
                  </a:lnTo>
                  <a:lnTo>
                    <a:pt x="596" y="0"/>
                  </a:lnTo>
                  <a:lnTo>
                    <a:pt x="610" y="0"/>
                  </a:lnTo>
                  <a:lnTo>
                    <a:pt x="625" y="0"/>
                  </a:lnTo>
                  <a:lnTo>
                    <a:pt x="639" y="3"/>
                  </a:lnTo>
                  <a:lnTo>
                    <a:pt x="654" y="6"/>
                  </a:lnTo>
                  <a:lnTo>
                    <a:pt x="668" y="9"/>
                  </a:lnTo>
                  <a:lnTo>
                    <a:pt x="681" y="14"/>
                  </a:lnTo>
                  <a:lnTo>
                    <a:pt x="688" y="17"/>
                  </a:lnTo>
                  <a:lnTo>
                    <a:pt x="695" y="19"/>
                  </a:lnTo>
                  <a:lnTo>
                    <a:pt x="708" y="27"/>
                  </a:lnTo>
                  <a:lnTo>
                    <a:pt x="721" y="35"/>
                  </a:lnTo>
                  <a:lnTo>
                    <a:pt x="733" y="45"/>
                  </a:lnTo>
                  <a:lnTo>
                    <a:pt x="738" y="49"/>
                  </a:lnTo>
                  <a:lnTo>
                    <a:pt x="743" y="55"/>
                  </a:lnTo>
                  <a:lnTo>
                    <a:pt x="753" y="67"/>
                  </a:lnTo>
                  <a:close/>
                </a:path>
              </a:pathLst>
            </a:custGeom>
            <a:solidFill>
              <a:srgbClr val="C53E2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2242" name="Freeform 15"/>
            <p:cNvSpPr>
              <a:spLocks/>
            </p:cNvSpPr>
            <p:nvPr userDrawn="1"/>
          </p:nvSpPr>
          <p:spPr bwMode="auto">
            <a:xfrm>
              <a:off x="8326438" y="577850"/>
              <a:ext cx="13335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4 w 753"/>
                <a:gd name="T7" fmla="*/ 802 h 899"/>
                <a:gd name="T8" fmla="*/ 336 w 753"/>
                <a:gd name="T9" fmla="*/ 822 h 899"/>
                <a:gd name="T10" fmla="*/ 316 w 753"/>
                <a:gd name="T11" fmla="*/ 840 h 899"/>
                <a:gd name="T12" fmla="*/ 295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5 w 753"/>
                <a:gd name="T31" fmla="*/ 889 h 899"/>
                <a:gd name="T32" fmla="*/ 71 w 753"/>
                <a:gd name="T33" fmla="*/ 885 h 899"/>
                <a:gd name="T34" fmla="*/ 45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9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6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2 w 753"/>
                <a:gd name="T73" fmla="*/ 15 h 899"/>
                <a:gd name="T74" fmla="*/ 709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5" y="889"/>
                  </a:lnTo>
                  <a:lnTo>
                    <a:pt x="71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6642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2243" name="Freeform 16"/>
            <p:cNvSpPr>
              <a:spLocks/>
            </p:cNvSpPr>
            <p:nvPr userDrawn="1"/>
          </p:nvSpPr>
          <p:spPr bwMode="auto">
            <a:xfrm>
              <a:off x="8418513" y="577850"/>
              <a:ext cx="133350" cy="158750"/>
            </a:xfrm>
            <a:custGeom>
              <a:avLst/>
              <a:gdLst>
                <a:gd name="T0" fmla="*/ 754 w 754"/>
                <a:gd name="T1" fmla="*/ 68 h 899"/>
                <a:gd name="T2" fmla="*/ 424 w 754"/>
                <a:gd name="T3" fmla="*/ 686 h 899"/>
                <a:gd name="T4" fmla="*/ 387 w 754"/>
                <a:gd name="T5" fmla="*/ 753 h 899"/>
                <a:gd name="T6" fmla="*/ 354 w 754"/>
                <a:gd name="T7" fmla="*/ 802 h 899"/>
                <a:gd name="T8" fmla="*/ 336 w 754"/>
                <a:gd name="T9" fmla="*/ 822 h 899"/>
                <a:gd name="T10" fmla="*/ 316 w 754"/>
                <a:gd name="T11" fmla="*/ 840 h 899"/>
                <a:gd name="T12" fmla="*/ 295 w 754"/>
                <a:gd name="T13" fmla="*/ 856 h 899"/>
                <a:gd name="T14" fmla="*/ 283 w 754"/>
                <a:gd name="T15" fmla="*/ 864 h 899"/>
                <a:gd name="T16" fmla="*/ 269 w 754"/>
                <a:gd name="T17" fmla="*/ 870 h 899"/>
                <a:gd name="T18" fmla="*/ 241 w 754"/>
                <a:gd name="T19" fmla="*/ 881 h 899"/>
                <a:gd name="T20" fmla="*/ 208 w 754"/>
                <a:gd name="T21" fmla="*/ 893 h 899"/>
                <a:gd name="T22" fmla="*/ 184 w 754"/>
                <a:gd name="T23" fmla="*/ 897 h 899"/>
                <a:gd name="T24" fmla="*/ 158 w 754"/>
                <a:gd name="T25" fmla="*/ 899 h 899"/>
                <a:gd name="T26" fmla="*/ 129 w 754"/>
                <a:gd name="T27" fmla="*/ 898 h 899"/>
                <a:gd name="T28" fmla="*/ 100 w 754"/>
                <a:gd name="T29" fmla="*/ 894 h 899"/>
                <a:gd name="T30" fmla="*/ 85 w 754"/>
                <a:gd name="T31" fmla="*/ 889 h 899"/>
                <a:gd name="T32" fmla="*/ 72 w 754"/>
                <a:gd name="T33" fmla="*/ 885 h 899"/>
                <a:gd name="T34" fmla="*/ 45 w 754"/>
                <a:gd name="T35" fmla="*/ 872 h 899"/>
                <a:gd name="T36" fmla="*/ 20 w 754"/>
                <a:gd name="T37" fmla="*/ 855 h 899"/>
                <a:gd name="T38" fmla="*/ 10 w 754"/>
                <a:gd name="T39" fmla="*/ 844 h 899"/>
                <a:gd name="T40" fmla="*/ 0 w 754"/>
                <a:gd name="T41" fmla="*/ 831 h 899"/>
                <a:gd name="T42" fmla="*/ 329 w 754"/>
                <a:gd name="T43" fmla="*/ 213 h 899"/>
                <a:gd name="T44" fmla="*/ 366 w 754"/>
                <a:gd name="T45" fmla="*/ 146 h 899"/>
                <a:gd name="T46" fmla="*/ 400 w 754"/>
                <a:gd name="T47" fmla="*/ 98 h 899"/>
                <a:gd name="T48" fmla="*/ 418 w 754"/>
                <a:gd name="T49" fmla="*/ 77 h 899"/>
                <a:gd name="T50" fmla="*/ 438 w 754"/>
                <a:gd name="T51" fmla="*/ 59 h 899"/>
                <a:gd name="T52" fmla="*/ 459 w 754"/>
                <a:gd name="T53" fmla="*/ 44 h 899"/>
                <a:gd name="T54" fmla="*/ 471 w 754"/>
                <a:gd name="T55" fmla="*/ 37 h 899"/>
                <a:gd name="T56" fmla="*/ 483 w 754"/>
                <a:gd name="T57" fmla="*/ 30 h 899"/>
                <a:gd name="T58" fmla="*/ 512 w 754"/>
                <a:gd name="T59" fmla="*/ 18 h 899"/>
                <a:gd name="T60" fmla="*/ 546 w 754"/>
                <a:gd name="T61" fmla="*/ 7 h 899"/>
                <a:gd name="T62" fmla="*/ 569 w 754"/>
                <a:gd name="T63" fmla="*/ 3 h 899"/>
                <a:gd name="T64" fmla="*/ 596 w 754"/>
                <a:gd name="T65" fmla="*/ 0 h 899"/>
                <a:gd name="T66" fmla="*/ 625 w 754"/>
                <a:gd name="T67" fmla="*/ 1 h 899"/>
                <a:gd name="T68" fmla="*/ 654 w 754"/>
                <a:gd name="T69" fmla="*/ 6 h 899"/>
                <a:gd name="T70" fmla="*/ 668 w 754"/>
                <a:gd name="T71" fmla="*/ 10 h 899"/>
                <a:gd name="T72" fmla="*/ 682 w 754"/>
                <a:gd name="T73" fmla="*/ 15 h 899"/>
                <a:gd name="T74" fmla="*/ 709 w 754"/>
                <a:gd name="T75" fmla="*/ 28 h 899"/>
                <a:gd name="T76" fmla="*/ 733 w 754"/>
                <a:gd name="T77" fmla="*/ 45 h 899"/>
                <a:gd name="T78" fmla="*/ 744 w 754"/>
                <a:gd name="T79" fmla="*/ 56 h 899"/>
                <a:gd name="T80" fmla="*/ 754 w 754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4"/>
                <a:gd name="T124" fmla="*/ 0 h 899"/>
                <a:gd name="T125" fmla="*/ 754 w 754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4" h="899">
                  <a:moveTo>
                    <a:pt x="754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3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8" y="893"/>
                  </a:lnTo>
                  <a:lnTo>
                    <a:pt x="184" y="897"/>
                  </a:lnTo>
                  <a:lnTo>
                    <a:pt x="158" y="899"/>
                  </a:lnTo>
                  <a:lnTo>
                    <a:pt x="129" y="898"/>
                  </a:lnTo>
                  <a:lnTo>
                    <a:pt x="100" y="894"/>
                  </a:lnTo>
                  <a:lnTo>
                    <a:pt x="85" y="889"/>
                  </a:lnTo>
                  <a:lnTo>
                    <a:pt x="72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400" y="98"/>
                  </a:lnTo>
                  <a:lnTo>
                    <a:pt x="418" y="77"/>
                  </a:lnTo>
                  <a:lnTo>
                    <a:pt x="438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8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4" y="56"/>
                  </a:lnTo>
                  <a:lnTo>
                    <a:pt x="754" y="68"/>
                  </a:lnTo>
                  <a:close/>
                </a:path>
              </a:pathLst>
            </a:custGeom>
            <a:solidFill>
              <a:srgbClr val="8DB8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2244" name="Freeform 17"/>
            <p:cNvSpPr>
              <a:spLocks/>
            </p:cNvSpPr>
            <p:nvPr userDrawn="1"/>
          </p:nvSpPr>
          <p:spPr bwMode="auto">
            <a:xfrm>
              <a:off x="8510588" y="577850"/>
              <a:ext cx="13335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3 w 753"/>
                <a:gd name="T7" fmla="*/ 802 h 899"/>
                <a:gd name="T8" fmla="*/ 335 w 753"/>
                <a:gd name="T9" fmla="*/ 822 h 899"/>
                <a:gd name="T10" fmla="*/ 315 w 753"/>
                <a:gd name="T11" fmla="*/ 840 h 899"/>
                <a:gd name="T12" fmla="*/ 294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4 w 753"/>
                <a:gd name="T31" fmla="*/ 889 h 899"/>
                <a:gd name="T32" fmla="*/ 71 w 753"/>
                <a:gd name="T33" fmla="*/ 885 h 899"/>
                <a:gd name="T34" fmla="*/ 44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8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5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1 w 753"/>
                <a:gd name="T73" fmla="*/ 15 h 899"/>
                <a:gd name="T74" fmla="*/ 708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3" y="802"/>
                  </a:lnTo>
                  <a:lnTo>
                    <a:pt x="335" y="822"/>
                  </a:lnTo>
                  <a:lnTo>
                    <a:pt x="315" y="840"/>
                  </a:lnTo>
                  <a:lnTo>
                    <a:pt x="294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4" y="889"/>
                  </a:lnTo>
                  <a:lnTo>
                    <a:pt x="71" y="885"/>
                  </a:lnTo>
                  <a:lnTo>
                    <a:pt x="44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8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5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1" y="15"/>
                  </a:lnTo>
                  <a:lnTo>
                    <a:pt x="708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3978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33" r:id="rId2"/>
    <p:sldLayoutId id="2147483732" r:id="rId3"/>
    <p:sldLayoutId id="2147483731" r:id="rId4"/>
    <p:sldLayoutId id="2147483730" r:id="rId5"/>
    <p:sldLayoutId id="2147483729" r:id="rId6"/>
    <p:sldLayoutId id="2147483728" r:id="rId7"/>
    <p:sldLayoutId id="2147483727" r:id="rId8"/>
    <p:sldLayoutId id="2147483726" r:id="rId9"/>
    <p:sldLayoutId id="2147483725" r:id="rId10"/>
    <p:sldLayoutId id="2147483724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0"/>
        </a:spcBef>
        <a:spcAft>
          <a:spcPts val="600"/>
        </a:spcAft>
        <a:buClr>
          <a:schemeClr val="accent1"/>
        </a:buClr>
        <a:buFont typeface="Arial" charset="0"/>
        <a:buChar char="•"/>
        <a:defRPr sz="2000">
          <a:solidFill>
            <a:srgbClr val="696969"/>
          </a:solidFill>
          <a:latin typeface="+mn-lt"/>
          <a:ea typeface="ＭＳ Ｐゴシック" pitchFamily="34" charset="-128"/>
          <a:cs typeface="+mn-cs"/>
        </a:defRPr>
      </a:lvl1pPr>
      <a:lvl2pPr marL="444500" indent="-265113" algn="l" rtl="0" eaLnBrk="0" fontAlgn="base" hangingPunct="0">
        <a:spcBef>
          <a:spcPct val="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rgbClr val="696969"/>
          </a:solidFill>
          <a:latin typeface="+mn-lt"/>
          <a:ea typeface="ＭＳ Ｐゴシック" charset="-128"/>
        </a:defRPr>
      </a:lvl2pPr>
      <a:lvl3pPr marL="623888" indent="-179388" algn="l" rtl="0" eaLnBrk="0" fontAlgn="base" hangingPunct="0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600">
          <a:solidFill>
            <a:srgbClr val="696969"/>
          </a:solidFill>
          <a:latin typeface="+mn-lt"/>
          <a:ea typeface="ＭＳ Ｐゴシック" charset="-128"/>
        </a:defRPr>
      </a:lvl3pPr>
      <a:lvl4pPr marL="896938" indent="-273050" algn="l" rtl="0" eaLnBrk="0" fontAlgn="base" hangingPunct="0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–"/>
        <a:defRPr sz="1400">
          <a:solidFill>
            <a:srgbClr val="696969"/>
          </a:solidFill>
          <a:latin typeface="+mn-lt"/>
          <a:ea typeface="ＭＳ Ｐゴシック" charset="-128"/>
        </a:defRPr>
      </a:lvl4pPr>
      <a:lvl5pPr marL="1076325" indent="-179388" algn="l" rtl="0" eaLnBrk="0" fontAlgn="base" hangingPunct="0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5pPr>
      <a:lvl6pPr marL="15335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6pPr>
      <a:lvl7pPr marL="19907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7pPr>
      <a:lvl8pPr marL="24479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8pPr>
      <a:lvl9pPr marL="29051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755650" y="404813"/>
            <a:ext cx="59039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5650" y="1557338"/>
            <a:ext cx="76327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42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55650" y="6597650"/>
            <a:ext cx="10795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="0">
                <a:solidFill>
                  <a:srgbClr val="323232"/>
                </a:solidFill>
              </a:defRPr>
            </a:lvl1pPr>
          </a:lstStyle>
          <a:p>
            <a:fld id="{43819CA6-AB75-4573-AFBC-E272238FE54B}" type="datetime1">
              <a:rPr lang="en-GB"/>
              <a:pPr/>
              <a:t>07/03/2014</a:t>
            </a:fld>
            <a:endParaRPr lang="en-GB" dirty="0"/>
          </a:p>
        </p:txBody>
      </p:sp>
      <p:sp>
        <p:nvSpPr>
          <p:cNvPr id="542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835150" y="6597650"/>
            <a:ext cx="616585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 b="0">
                <a:solidFill>
                  <a:srgbClr val="323232"/>
                </a:solidFill>
              </a:defRPr>
            </a:lvl1pPr>
          </a:lstStyle>
          <a:p>
            <a:r>
              <a:rPr lang="en-GB" dirty="0"/>
              <a:t>PKC Group Organisation</a:t>
            </a:r>
          </a:p>
        </p:txBody>
      </p:sp>
      <p:sp>
        <p:nvSpPr>
          <p:cNvPr id="542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993063" y="6597650"/>
            <a:ext cx="4318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 b="0">
                <a:solidFill>
                  <a:srgbClr val="323232"/>
                </a:solidFill>
              </a:defRPr>
            </a:lvl1pPr>
          </a:lstStyle>
          <a:p>
            <a:fld id="{9FE964C9-C415-47CB-A631-3AAC0A81E4E8}" type="slidenum">
              <a:rPr lang="en-GB"/>
              <a:pPr/>
              <a:t>‹#›</a:t>
            </a:fld>
            <a:endParaRPr lang="en-GB" dirty="0"/>
          </a:p>
        </p:txBody>
      </p:sp>
      <p:grpSp>
        <p:nvGrpSpPr>
          <p:cNvPr id="25607" name="Group 22"/>
          <p:cNvGrpSpPr>
            <a:grpSpLocks/>
          </p:cNvGrpSpPr>
          <p:nvPr/>
        </p:nvGrpSpPr>
        <p:grpSpPr bwMode="auto">
          <a:xfrm>
            <a:off x="6858000" y="777875"/>
            <a:ext cx="1785938" cy="317500"/>
            <a:chOff x="6858000" y="577850"/>
            <a:chExt cx="1785938" cy="317500"/>
          </a:xfrm>
        </p:grpSpPr>
        <p:sp>
          <p:nvSpPr>
            <p:cNvPr id="54281" name="Freeform 6"/>
            <p:cNvSpPr>
              <a:spLocks noEditPoints="1"/>
            </p:cNvSpPr>
            <p:nvPr userDrawn="1"/>
          </p:nvSpPr>
          <p:spPr bwMode="auto">
            <a:xfrm>
              <a:off x="6858000" y="739775"/>
              <a:ext cx="122238" cy="152400"/>
            </a:xfrm>
            <a:custGeom>
              <a:avLst/>
              <a:gdLst>
                <a:gd name="T0" fmla="*/ 192 w 689"/>
                <a:gd name="T1" fmla="*/ 869 h 869"/>
                <a:gd name="T2" fmla="*/ 337 w 689"/>
                <a:gd name="T3" fmla="*/ 608 h 869"/>
                <a:gd name="T4" fmla="*/ 373 w 689"/>
                <a:gd name="T5" fmla="*/ 607 h 869"/>
                <a:gd name="T6" fmla="*/ 408 w 689"/>
                <a:gd name="T7" fmla="*/ 602 h 869"/>
                <a:gd name="T8" fmla="*/ 442 w 689"/>
                <a:gd name="T9" fmla="*/ 597 h 869"/>
                <a:gd name="T10" fmla="*/ 474 w 689"/>
                <a:gd name="T11" fmla="*/ 588 h 869"/>
                <a:gd name="T12" fmla="*/ 498 w 689"/>
                <a:gd name="T13" fmla="*/ 580 h 869"/>
                <a:gd name="T14" fmla="*/ 520 w 689"/>
                <a:gd name="T15" fmla="*/ 571 h 869"/>
                <a:gd name="T16" fmla="*/ 548 w 689"/>
                <a:gd name="T17" fmla="*/ 557 h 869"/>
                <a:gd name="T18" fmla="*/ 574 w 689"/>
                <a:gd name="T19" fmla="*/ 540 h 869"/>
                <a:gd name="T20" fmla="*/ 598 w 689"/>
                <a:gd name="T21" fmla="*/ 521 h 869"/>
                <a:gd name="T22" fmla="*/ 619 w 689"/>
                <a:gd name="T23" fmla="*/ 499 h 869"/>
                <a:gd name="T24" fmla="*/ 638 w 689"/>
                <a:gd name="T25" fmla="*/ 475 h 869"/>
                <a:gd name="T26" fmla="*/ 646 w 689"/>
                <a:gd name="T27" fmla="*/ 462 h 869"/>
                <a:gd name="T28" fmla="*/ 662 w 689"/>
                <a:gd name="T29" fmla="*/ 435 h 869"/>
                <a:gd name="T30" fmla="*/ 673 w 689"/>
                <a:gd name="T31" fmla="*/ 405 h 869"/>
                <a:gd name="T32" fmla="*/ 682 w 689"/>
                <a:gd name="T33" fmla="*/ 373 h 869"/>
                <a:gd name="T34" fmla="*/ 688 w 689"/>
                <a:gd name="T35" fmla="*/ 339 h 869"/>
                <a:gd name="T36" fmla="*/ 689 w 689"/>
                <a:gd name="T37" fmla="*/ 303 h 869"/>
                <a:gd name="T38" fmla="*/ 689 w 689"/>
                <a:gd name="T39" fmla="*/ 284 h 869"/>
                <a:gd name="T40" fmla="*/ 685 w 689"/>
                <a:gd name="T41" fmla="*/ 251 h 869"/>
                <a:gd name="T42" fmla="*/ 680 w 689"/>
                <a:gd name="T43" fmla="*/ 221 h 869"/>
                <a:gd name="T44" fmla="*/ 672 w 689"/>
                <a:gd name="T45" fmla="*/ 192 h 869"/>
                <a:gd name="T46" fmla="*/ 660 w 689"/>
                <a:gd name="T47" fmla="*/ 165 h 869"/>
                <a:gd name="T48" fmla="*/ 646 w 689"/>
                <a:gd name="T49" fmla="*/ 139 h 869"/>
                <a:gd name="T50" fmla="*/ 629 w 689"/>
                <a:gd name="T51" fmla="*/ 116 h 869"/>
                <a:gd name="T52" fmla="*/ 610 w 689"/>
                <a:gd name="T53" fmla="*/ 93 h 869"/>
                <a:gd name="T54" fmla="*/ 589 w 689"/>
                <a:gd name="T55" fmla="*/ 73 h 869"/>
                <a:gd name="T56" fmla="*/ 565 w 689"/>
                <a:gd name="T57" fmla="*/ 55 h 869"/>
                <a:gd name="T58" fmla="*/ 539 w 689"/>
                <a:gd name="T59" fmla="*/ 41 h 869"/>
                <a:gd name="T60" fmla="*/ 510 w 689"/>
                <a:gd name="T61" fmla="*/ 28 h 869"/>
                <a:gd name="T62" fmla="*/ 480 w 689"/>
                <a:gd name="T63" fmla="*/ 16 h 869"/>
                <a:gd name="T64" fmla="*/ 446 w 689"/>
                <a:gd name="T65" fmla="*/ 9 h 869"/>
                <a:gd name="T66" fmla="*/ 412 w 689"/>
                <a:gd name="T67" fmla="*/ 3 h 869"/>
                <a:gd name="T68" fmla="*/ 394 w 689"/>
                <a:gd name="T69" fmla="*/ 1 h 869"/>
                <a:gd name="T70" fmla="*/ 356 w 689"/>
                <a:gd name="T71" fmla="*/ 0 h 869"/>
                <a:gd name="T72" fmla="*/ 0 w 689"/>
                <a:gd name="T73" fmla="*/ 869 h 869"/>
                <a:gd name="T74" fmla="*/ 192 w 689"/>
                <a:gd name="T75" fmla="*/ 172 h 869"/>
                <a:gd name="T76" fmla="*/ 357 w 689"/>
                <a:gd name="T77" fmla="*/ 172 h 869"/>
                <a:gd name="T78" fmla="*/ 390 w 689"/>
                <a:gd name="T79" fmla="*/ 177 h 869"/>
                <a:gd name="T80" fmla="*/ 419 w 689"/>
                <a:gd name="T81" fmla="*/ 186 h 869"/>
                <a:gd name="T82" fmla="*/ 431 w 689"/>
                <a:gd name="T83" fmla="*/ 191 h 869"/>
                <a:gd name="T84" fmla="*/ 453 w 689"/>
                <a:gd name="T85" fmla="*/ 206 h 869"/>
                <a:gd name="T86" fmla="*/ 467 w 689"/>
                <a:gd name="T87" fmla="*/ 219 h 869"/>
                <a:gd name="T88" fmla="*/ 478 w 689"/>
                <a:gd name="T89" fmla="*/ 235 h 869"/>
                <a:gd name="T90" fmla="*/ 489 w 689"/>
                <a:gd name="T91" fmla="*/ 259 h 869"/>
                <a:gd name="T92" fmla="*/ 492 w 689"/>
                <a:gd name="T93" fmla="*/ 274 h 869"/>
                <a:gd name="T94" fmla="*/ 494 w 689"/>
                <a:gd name="T95" fmla="*/ 288 h 869"/>
                <a:gd name="T96" fmla="*/ 496 w 689"/>
                <a:gd name="T97" fmla="*/ 304 h 869"/>
                <a:gd name="T98" fmla="*/ 494 w 689"/>
                <a:gd name="T99" fmla="*/ 319 h 869"/>
                <a:gd name="T100" fmla="*/ 489 w 689"/>
                <a:gd name="T101" fmla="*/ 346 h 869"/>
                <a:gd name="T102" fmla="*/ 479 w 689"/>
                <a:gd name="T103" fmla="*/ 370 h 869"/>
                <a:gd name="T104" fmla="*/ 472 w 689"/>
                <a:gd name="T105" fmla="*/ 381 h 869"/>
                <a:gd name="T106" fmla="*/ 464 w 689"/>
                <a:gd name="T107" fmla="*/ 391 h 869"/>
                <a:gd name="T108" fmla="*/ 455 w 689"/>
                <a:gd name="T109" fmla="*/ 400 h 869"/>
                <a:gd name="T110" fmla="*/ 445 w 689"/>
                <a:gd name="T111" fmla="*/ 408 h 869"/>
                <a:gd name="T112" fmla="*/ 433 w 689"/>
                <a:gd name="T113" fmla="*/ 415 h 869"/>
                <a:gd name="T114" fmla="*/ 414 w 689"/>
                <a:gd name="T115" fmla="*/ 425 h 869"/>
                <a:gd name="T116" fmla="*/ 393 w 689"/>
                <a:gd name="T117" fmla="*/ 432 h 869"/>
                <a:gd name="T118" fmla="*/ 360 w 689"/>
                <a:gd name="T119" fmla="*/ 437 h 869"/>
                <a:gd name="T120" fmla="*/ 344 w 689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9"/>
                <a:gd name="T184" fmla="*/ 0 h 869"/>
                <a:gd name="T185" fmla="*/ 689 w 689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9" h="869">
                  <a:moveTo>
                    <a:pt x="0" y="869"/>
                  </a:moveTo>
                  <a:lnTo>
                    <a:pt x="192" y="869"/>
                  </a:lnTo>
                  <a:lnTo>
                    <a:pt x="192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1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6" y="578"/>
                  </a:lnTo>
                  <a:lnTo>
                    <a:pt x="520" y="571"/>
                  </a:lnTo>
                  <a:lnTo>
                    <a:pt x="535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8" y="521"/>
                  </a:lnTo>
                  <a:lnTo>
                    <a:pt x="609" y="510"/>
                  </a:lnTo>
                  <a:lnTo>
                    <a:pt x="619" y="499"/>
                  </a:lnTo>
                  <a:lnTo>
                    <a:pt x="629" y="488"/>
                  </a:lnTo>
                  <a:lnTo>
                    <a:pt x="638" y="475"/>
                  </a:lnTo>
                  <a:lnTo>
                    <a:pt x="643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2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5" y="356"/>
                  </a:lnTo>
                  <a:lnTo>
                    <a:pt x="688" y="339"/>
                  </a:lnTo>
                  <a:lnTo>
                    <a:pt x="689" y="321"/>
                  </a:lnTo>
                  <a:lnTo>
                    <a:pt x="689" y="303"/>
                  </a:lnTo>
                  <a:lnTo>
                    <a:pt x="689" y="300"/>
                  </a:lnTo>
                  <a:lnTo>
                    <a:pt x="689" y="284"/>
                  </a:lnTo>
                  <a:lnTo>
                    <a:pt x="688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6" y="207"/>
                  </a:lnTo>
                  <a:lnTo>
                    <a:pt x="672" y="192"/>
                  </a:lnTo>
                  <a:lnTo>
                    <a:pt x="666" y="178"/>
                  </a:lnTo>
                  <a:lnTo>
                    <a:pt x="660" y="165"/>
                  </a:lnTo>
                  <a:lnTo>
                    <a:pt x="654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1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5" y="33"/>
                  </a:lnTo>
                  <a:lnTo>
                    <a:pt x="510" y="28"/>
                  </a:lnTo>
                  <a:lnTo>
                    <a:pt x="496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37"/>
                  </a:moveTo>
                  <a:lnTo>
                    <a:pt x="192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90" y="177"/>
                  </a:lnTo>
                  <a:lnTo>
                    <a:pt x="404" y="180"/>
                  </a:lnTo>
                  <a:lnTo>
                    <a:pt x="419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3" y="198"/>
                  </a:lnTo>
                  <a:lnTo>
                    <a:pt x="453" y="206"/>
                  </a:lnTo>
                  <a:lnTo>
                    <a:pt x="463" y="215"/>
                  </a:lnTo>
                  <a:lnTo>
                    <a:pt x="467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1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6" y="304"/>
                  </a:lnTo>
                  <a:lnTo>
                    <a:pt x="496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9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5" y="408"/>
                  </a:lnTo>
                  <a:lnTo>
                    <a:pt x="440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3" y="437"/>
                  </a:lnTo>
                  <a:lnTo>
                    <a:pt x="344" y="437"/>
                  </a:lnTo>
                  <a:lnTo>
                    <a:pt x="192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4282" name="Freeform 7"/>
            <p:cNvSpPr>
              <a:spLocks/>
            </p:cNvSpPr>
            <p:nvPr userDrawn="1"/>
          </p:nvSpPr>
          <p:spPr bwMode="auto">
            <a:xfrm>
              <a:off x="7008813" y="739775"/>
              <a:ext cx="139700" cy="152400"/>
            </a:xfrm>
            <a:custGeom>
              <a:avLst/>
              <a:gdLst>
                <a:gd name="T0" fmla="*/ 0 w 791"/>
                <a:gd name="T1" fmla="*/ 869 h 869"/>
                <a:gd name="T2" fmla="*/ 191 w 791"/>
                <a:gd name="T3" fmla="*/ 869 h 869"/>
                <a:gd name="T4" fmla="*/ 191 w 791"/>
                <a:gd name="T5" fmla="*/ 602 h 869"/>
                <a:gd name="T6" fmla="*/ 291 w 791"/>
                <a:gd name="T7" fmla="*/ 499 h 869"/>
                <a:gd name="T8" fmla="*/ 561 w 791"/>
                <a:gd name="T9" fmla="*/ 869 h 869"/>
                <a:gd name="T10" fmla="*/ 791 w 791"/>
                <a:gd name="T11" fmla="*/ 869 h 869"/>
                <a:gd name="T12" fmla="*/ 421 w 791"/>
                <a:gd name="T13" fmla="*/ 368 h 869"/>
                <a:gd name="T14" fmla="*/ 776 w 791"/>
                <a:gd name="T15" fmla="*/ 0 h 869"/>
                <a:gd name="T16" fmla="*/ 544 w 791"/>
                <a:gd name="T17" fmla="*/ 0 h 869"/>
                <a:gd name="T18" fmla="*/ 191 w 791"/>
                <a:gd name="T19" fmla="*/ 380 h 869"/>
                <a:gd name="T20" fmla="*/ 191 w 791"/>
                <a:gd name="T21" fmla="*/ 0 h 869"/>
                <a:gd name="T22" fmla="*/ 0 w 791"/>
                <a:gd name="T23" fmla="*/ 0 h 869"/>
                <a:gd name="T24" fmla="*/ 0 w 791"/>
                <a:gd name="T25" fmla="*/ 869 h 8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91"/>
                <a:gd name="T40" fmla="*/ 0 h 869"/>
                <a:gd name="T41" fmla="*/ 791 w 791"/>
                <a:gd name="T42" fmla="*/ 869 h 8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91" h="869">
                  <a:moveTo>
                    <a:pt x="0" y="869"/>
                  </a:moveTo>
                  <a:lnTo>
                    <a:pt x="191" y="869"/>
                  </a:lnTo>
                  <a:lnTo>
                    <a:pt x="191" y="602"/>
                  </a:lnTo>
                  <a:lnTo>
                    <a:pt x="291" y="499"/>
                  </a:lnTo>
                  <a:lnTo>
                    <a:pt x="561" y="869"/>
                  </a:lnTo>
                  <a:lnTo>
                    <a:pt x="791" y="869"/>
                  </a:lnTo>
                  <a:lnTo>
                    <a:pt x="421" y="368"/>
                  </a:lnTo>
                  <a:lnTo>
                    <a:pt x="776" y="0"/>
                  </a:lnTo>
                  <a:lnTo>
                    <a:pt x="544" y="0"/>
                  </a:lnTo>
                  <a:lnTo>
                    <a:pt x="191" y="380"/>
                  </a:lnTo>
                  <a:lnTo>
                    <a:pt x="191" y="0"/>
                  </a:lnTo>
                  <a:lnTo>
                    <a:pt x="0" y="0"/>
                  </a:lnTo>
                  <a:lnTo>
                    <a:pt x="0" y="8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4283" name="Freeform 8"/>
            <p:cNvSpPr>
              <a:spLocks/>
            </p:cNvSpPr>
            <p:nvPr userDrawn="1"/>
          </p:nvSpPr>
          <p:spPr bwMode="auto">
            <a:xfrm>
              <a:off x="7153275" y="736600"/>
              <a:ext cx="141288" cy="158750"/>
            </a:xfrm>
            <a:custGeom>
              <a:avLst/>
              <a:gdLst>
                <a:gd name="T0" fmla="*/ 520 w 803"/>
                <a:gd name="T1" fmla="*/ 894 h 898"/>
                <a:gd name="T2" fmla="*/ 573 w 803"/>
                <a:gd name="T3" fmla="*/ 885 h 898"/>
                <a:gd name="T4" fmla="*/ 621 w 803"/>
                <a:gd name="T5" fmla="*/ 870 h 898"/>
                <a:gd name="T6" fmla="*/ 685 w 803"/>
                <a:gd name="T7" fmla="*/ 840 h 898"/>
                <a:gd name="T8" fmla="*/ 751 w 803"/>
                <a:gd name="T9" fmla="*/ 793 h 898"/>
                <a:gd name="T10" fmla="*/ 681 w 803"/>
                <a:gd name="T11" fmla="*/ 621 h 898"/>
                <a:gd name="T12" fmla="*/ 619 w 803"/>
                <a:gd name="T13" fmla="*/ 671 h 898"/>
                <a:gd name="T14" fmla="*/ 565 w 803"/>
                <a:gd name="T15" fmla="*/ 701 h 898"/>
                <a:gd name="T16" fmla="*/ 505 w 803"/>
                <a:gd name="T17" fmla="*/ 718 h 898"/>
                <a:gd name="T18" fmla="*/ 439 w 803"/>
                <a:gd name="T19" fmla="*/ 722 h 898"/>
                <a:gd name="T20" fmla="*/ 386 w 803"/>
                <a:gd name="T21" fmla="*/ 713 h 898"/>
                <a:gd name="T22" fmla="*/ 338 w 803"/>
                <a:gd name="T23" fmla="*/ 694 h 898"/>
                <a:gd name="T24" fmla="*/ 297 w 803"/>
                <a:gd name="T25" fmla="*/ 667 h 898"/>
                <a:gd name="T26" fmla="*/ 263 w 803"/>
                <a:gd name="T27" fmla="*/ 632 h 898"/>
                <a:gd name="T28" fmla="*/ 235 w 803"/>
                <a:gd name="T29" fmla="*/ 589 h 898"/>
                <a:gd name="T30" fmla="*/ 215 w 803"/>
                <a:gd name="T31" fmla="*/ 542 h 898"/>
                <a:gd name="T32" fmla="*/ 201 w 803"/>
                <a:gd name="T33" fmla="*/ 477 h 898"/>
                <a:gd name="T34" fmla="*/ 200 w 803"/>
                <a:gd name="T35" fmla="*/ 432 h 898"/>
                <a:gd name="T36" fmla="*/ 208 w 803"/>
                <a:gd name="T37" fmla="*/ 379 h 898"/>
                <a:gd name="T38" fmla="*/ 223 w 803"/>
                <a:gd name="T39" fmla="*/ 330 h 898"/>
                <a:gd name="T40" fmla="*/ 248 w 803"/>
                <a:gd name="T41" fmla="*/ 284 h 898"/>
                <a:gd name="T42" fmla="*/ 280 w 803"/>
                <a:gd name="T43" fmla="*/ 246 h 898"/>
                <a:gd name="T44" fmla="*/ 318 w 803"/>
                <a:gd name="T45" fmla="*/ 215 h 898"/>
                <a:gd name="T46" fmla="*/ 363 w 803"/>
                <a:gd name="T47" fmla="*/ 193 h 898"/>
                <a:gd name="T48" fmla="*/ 400 w 803"/>
                <a:gd name="T49" fmla="*/ 182 h 898"/>
                <a:gd name="T50" fmla="*/ 452 w 803"/>
                <a:gd name="T51" fmla="*/ 176 h 898"/>
                <a:gd name="T52" fmla="*/ 515 w 803"/>
                <a:gd name="T53" fmla="*/ 183 h 898"/>
                <a:gd name="T54" fmla="*/ 572 w 803"/>
                <a:gd name="T55" fmla="*/ 202 h 898"/>
                <a:gd name="T56" fmla="*/ 624 w 803"/>
                <a:gd name="T57" fmla="*/ 233 h 898"/>
                <a:gd name="T58" fmla="*/ 781 w 803"/>
                <a:gd name="T59" fmla="*/ 119 h 898"/>
                <a:gd name="T60" fmla="*/ 732 w 803"/>
                <a:gd name="T61" fmla="*/ 79 h 898"/>
                <a:gd name="T62" fmla="*/ 656 w 803"/>
                <a:gd name="T63" fmla="*/ 37 h 898"/>
                <a:gd name="T64" fmla="*/ 590 w 803"/>
                <a:gd name="T65" fmla="*/ 15 h 898"/>
                <a:gd name="T66" fmla="*/ 513 w 803"/>
                <a:gd name="T67" fmla="*/ 2 h 898"/>
                <a:gd name="T68" fmla="*/ 429 w 803"/>
                <a:gd name="T69" fmla="*/ 0 h 898"/>
                <a:gd name="T70" fmla="*/ 346 w 803"/>
                <a:gd name="T71" fmla="*/ 11 h 898"/>
                <a:gd name="T72" fmla="*/ 270 w 803"/>
                <a:gd name="T73" fmla="*/ 35 h 898"/>
                <a:gd name="T74" fmla="*/ 211 w 803"/>
                <a:gd name="T75" fmla="*/ 65 h 898"/>
                <a:gd name="T76" fmla="*/ 150 w 803"/>
                <a:gd name="T77" fmla="*/ 109 h 898"/>
                <a:gd name="T78" fmla="*/ 112 w 803"/>
                <a:gd name="T79" fmla="*/ 147 h 898"/>
                <a:gd name="T80" fmla="*/ 62 w 803"/>
                <a:gd name="T81" fmla="*/ 216 h 898"/>
                <a:gd name="T82" fmla="*/ 29 w 803"/>
                <a:gd name="T83" fmla="*/ 284 h 898"/>
                <a:gd name="T84" fmla="*/ 8 w 803"/>
                <a:gd name="T85" fmla="*/ 359 h 898"/>
                <a:gd name="T86" fmla="*/ 0 w 803"/>
                <a:gd name="T87" fmla="*/ 426 h 898"/>
                <a:gd name="T88" fmla="*/ 1 w 803"/>
                <a:gd name="T89" fmla="*/ 486 h 898"/>
                <a:gd name="T90" fmla="*/ 14 w 803"/>
                <a:gd name="T91" fmla="*/ 564 h 898"/>
                <a:gd name="T92" fmla="*/ 34 w 803"/>
                <a:gd name="T93" fmla="*/ 626 h 898"/>
                <a:gd name="T94" fmla="*/ 74 w 803"/>
                <a:gd name="T95" fmla="*/ 702 h 898"/>
                <a:gd name="T96" fmla="*/ 127 w 803"/>
                <a:gd name="T97" fmla="*/ 769 h 898"/>
                <a:gd name="T98" fmla="*/ 192 w 803"/>
                <a:gd name="T99" fmla="*/ 822 h 898"/>
                <a:gd name="T100" fmla="*/ 268 w 803"/>
                <a:gd name="T101" fmla="*/ 863 h 898"/>
                <a:gd name="T102" fmla="*/ 321 w 803"/>
                <a:gd name="T103" fmla="*/ 881 h 898"/>
                <a:gd name="T104" fmla="*/ 399 w 803"/>
                <a:gd name="T105" fmla="*/ 896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03"/>
                <a:gd name="T160" fmla="*/ 0 h 898"/>
                <a:gd name="T161" fmla="*/ 803 w 803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03" h="898">
                  <a:moveTo>
                    <a:pt x="447" y="898"/>
                  </a:moveTo>
                  <a:lnTo>
                    <a:pt x="477" y="898"/>
                  </a:lnTo>
                  <a:lnTo>
                    <a:pt x="506" y="896"/>
                  </a:lnTo>
                  <a:lnTo>
                    <a:pt x="520" y="894"/>
                  </a:lnTo>
                  <a:lnTo>
                    <a:pt x="534" y="892"/>
                  </a:lnTo>
                  <a:lnTo>
                    <a:pt x="547" y="890"/>
                  </a:lnTo>
                  <a:lnTo>
                    <a:pt x="560" y="887"/>
                  </a:lnTo>
                  <a:lnTo>
                    <a:pt x="573" y="885"/>
                  </a:lnTo>
                  <a:lnTo>
                    <a:pt x="585" y="881"/>
                  </a:lnTo>
                  <a:lnTo>
                    <a:pt x="597" y="878"/>
                  </a:lnTo>
                  <a:lnTo>
                    <a:pt x="610" y="875"/>
                  </a:lnTo>
                  <a:lnTo>
                    <a:pt x="621" y="870"/>
                  </a:lnTo>
                  <a:lnTo>
                    <a:pt x="632" y="866"/>
                  </a:lnTo>
                  <a:lnTo>
                    <a:pt x="654" y="857"/>
                  </a:lnTo>
                  <a:lnTo>
                    <a:pt x="675" y="846"/>
                  </a:lnTo>
                  <a:lnTo>
                    <a:pt x="685" y="840"/>
                  </a:lnTo>
                  <a:lnTo>
                    <a:pt x="696" y="835"/>
                  </a:lnTo>
                  <a:lnTo>
                    <a:pt x="715" y="821"/>
                  </a:lnTo>
                  <a:lnTo>
                    <a:pt x="733" y="808"/>
                  </a:lnTo>
                  <a:lnTo>
                    <a:pt x="751" y="793"/>
                  </a:lnTo>
                  <a:lnTo>
                    <a:pt x="769" y="777"/>
                  </a:lnTo>
                  <a:lnTo>
                    <a:pt x="786" y="761"/>
                  </a:lnTo>
                  <a:lnTo>
                    <a:pt x="803" y="743"/>
                  </a:lnTo>
                  <a:lnTo>
                    <a:pt x="681" y="621"/>
                  </a:lnTo>
                  <a:lnTo>
                    <a:pt x="656" y="642"/>
                  </a:lnTo>
                  <a:lnTo>
                    <a:pt x="643" y="653"/>
                  </a:lnTo>
                  <a:lnTo>
                    <a:pt x="631" y="662"/>
                  </a:lnTo>
                  <a:lnTo>
                    <a:pt x="619" y="671"/>
                  </a:lnTo>
                  <a:lnTo>
                    <a:pt x="605" y="680"/>
                  </a:lnTo>
                  <a:lnTo>
                    <a:pt x="592" y="687"/>
                  </a:lnTo>
                  <a:lnTo>
                    <a:pt x="578" y="694"/>
                  </a:lnTo>
                  <a:lnTo>
                    <a:pt x="565" y="701"/>
                  </a:lnTo>
                  <a:lnTo>
                    <a:pt x="550" y="706"/>
                  </a:lnTo>
                  <a:lnTo>
                    <a:pt x="536" y="711"/>
                  </a:lnTo>
                  <a:lnTo>
                    <a:pt x="520" y="714"/>
                  </a:lnTo>
                  <a:lnTo>
                    <a:pt x="505" y="718"/>
                  </a:lnTo>
                  <a:lnTo>
                    <a:pt x="488" y="720"/>
                  </a:lnTo>
                  <a:lnTo>
                    <a:pt x="471" y="722"/>
                  </a:lnTo>
                  <a:lnTo>
                    <a:pt x="452" y="722"/>
                  </a:lnTo>
                  <a:lnTo>
                    <a:pt x="439" y="722"/>
                  </a:lnTo>
                  <a:lnTo>
                    <a:pt x="425" y="721"/>
                  </a:lnTo>
                  <a:lnTo>
                    <a:pt x="412" y="719"/>
                  </a:lnTo>
                  <a:lnTo>
                    <a:pt x="399" y="716"/>
                  </a:lnTo>
                  <a:lnTo>
                    <a:pt x="386" y="713"/>
                  </a:lnTo>
                  <a:lnTo>
                    <a:pt x="374" y="710"/>
                  </a:lnTo>
                  <a:lnTo>
                    <a:pt x="362" y="705"/>
                  </a:lnTo>
                  <a:lnTo>
                    <a:pt x="351" y="700"/>
                  </a:lnTo>
                  <a:lnTo>
                    <a:pt x="338" y="694"/>
                  </a:lnTo>
                  <a:lnTo>
                    <a:pt x="328" y="689"/>
                  </a:lnTo>
                  <a:lnTo>
                    <a:pt x="317" y="682"/>
                  </a:lnTo>
                  <a:lnTo>
                    <a:pt x="307" y="675"/>
                  </a:lnTo>
                  <a:lnTo>
                    <a:pt x="297" y="667"/>
                  </a:lnTo>
                  <a:lnTo>
                    <a:pt x="288" y="659"/>
                  </a:lnTo>
                  <a:lnTo>
                    <a:pt x="279" y="651"/>
                  </a:lnTo>
                  <a:lnTo>
                    <a:pt x="270" y="642"/>
                  </a:lnTo>
                  <a:lnTo>
                    <a:pt x="263" y="632"/>
                  </a:lnTo>
                  <a:lnTo>
                    <a:pt x="255" y="622"/>
                  </a:lnTo>
                  <a:lnTo>
                    <a:pt x="248" y="612"/>
                  </a:lnTo>
                  <a:lnTo>
                    <a:pt x="240" y="601"/>
                  </a:lnTo>
                  <a:lnTo>
                    <a:pt x="235" y="589"/>
                  </a:lnTo>
                  <a:lnTo>
                    <a:pt x="229" y="578"/>
                  </a:lnTo>
                  <a:lnTo>
                    <a:pt x="223" y="566"/>
                  </a:lnTo>
                  <a:lnTo>
                    <a:pt x="219" y="555"/>
                  </a:lnTo>
                  <a:lnTo>
                    <a:pt x="215" y="542"/>
                  </a:lnTo>
                  <a:lnTo>
                    <a:pt x="211" y="529"/>
                  </a:lnTo>
                  <a:lnTo>
                    <a:pt x="204" y="504"/>
                  </a:lnTo>
                  <a:lnTo>
                    <a:pt x="203" y="490"/>
                  </a:lnTo>
                  <a:lnTo>
                    <a:pt x="201" y="477"/>
                  </a:lnTo>
                  <a:lnTo>
                    <a:pt x="200" y="462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4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3"/>
                  </a:lnTo>
                  <a:lnTo>
                    <a:pt x="219" y="341"/>
                  </a:lnTo>
                  <a:lnTo>
                    <a:pt x="223" y="330"/>
                  </a:lnTo>
                  <a:lnTo>
                    <a:pt x="229" y="318"/>
                  </a:lnTo>
                  <a:lnTo>
                    <a:pt x="235" y="307"/>
                  </a:lnTo>
                  <a:lnTo>
                    <a:pt x="241" y="295"/>
                  </a:lnTo>
                  <a:lnTo>
                    <a:pt x="248" y="284"/>
                  </a:lnTo>
                  <a:lnTo>
                    <a:pt x="256" y="274"/>
                  </a:lnTo>
                  <a:lnTo>
                    <a:pt x="264" y="264"/>
                  </a:lnTo>
                  <a:lnTo>
                    <a:pt x="271" y="255"/>
                  </a:lnTo>
                  <a:lnTo>
                    <a:pt x="280" y="246"/>
                  </a:lnTo>
                  <a:lnTo>
                    <a:pt x="289" y="237"/>
                  </a:lnTo>
                  <a:lnTo>
                    <a:pt x="298" y="230"/>
                  </a:lnTo>
                  <a:lnTo>
                    <a:pt x="308" y="222"/>
                  </a:lnTo>
                  <a:lnTo>
                    <a:pt x="318" y="215"/>
                  </a:lnTo>
                  <a:lnTo>
                    <a:pt x="329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3" y="193"/>
                  </a:lnTo>
                  <a:lnTo>
                    <a:pt x="369" y="191"/>
                  </a:lnTo>
                  <a:lnTo>
                    <a:pt x="375" y="188"/>
                  </a:lnTo>
                  <a:lnTo>
                    <a:pt x="388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5" y="177"/>
                  </a:lnTo>
                  <a:lnTo>
                    <a:pt x="439" y="176"/>
                  </a:lnTo>
                  <a:lnTo>
                    <a:pt x="452" y="176"/>
                  </a:lnTo>
                  <a:lnTo>
                    <a:pt x="469" y="176"/>
                  </a:lnTo>
                  <a:lnTo>
                    <a:pt x="485" y="177"/>
                  </a:lnTo>
                  <a:lnTo>
                    <a:pt x="500" y="180"/>
                  </a:lnTo>
                  <a:lnTo>
                    <a:pt x="515" y="183"/>
                  </a:lnTo>
                  <a:lnTo>
                    <a:pt x="529" y="186"/>
                  </a:lnTo>
                  <a:lnTo>
                    <a:pt x="544" y="191"/>
                  </a:lnTo>
                  <a:lnTo>
                    <a:pt x="557" y="196"/>
                  </a:lnTo>
                  <a:lnTo>
                    <a:pt x="572" y="202"/>
                  </a:lnTo>
                  <a:lnTo>
                    <a:pt x="585" y="209"/>
                  </a:lnTo>
                  <a:lnTo>
                    <a:pt x="598" y="216"/>
                  </a:lnTo>
                  <a:lnTo>
                    <a:pt x="612" y="224"/>
                  </a:lnTo>
                  <a:lnTo>
                    <a:pt x="624" y="233"/>
                  </a:lnTo>
                  <a:lnTo>
                    <a:pt x="650" y="252"/>
                  </a:lnTo>
                  <a:lnTo>
                    <a:pt x="675" y="274"/>
                  </a:lnTo>
                  <a:lnTo>
                    <a:pt x="797" y="134"/>
                  </a:lnTo>
                  <a:lnTo>
                    <a:pt x="781" y="119"/>
                  </a:lnTo>
                  <a:lnTo>
                    <a:pt x="766" y="105"/>
                  </a:lnTo>
                  <a:lnTo>
                    <a:pt x="749" y="92"/>
                  </a:lnTo>
                  <a:lnTo>
                    <a:pt x="741" y="86"/>
                  </a:lnTo>
                  <a:lnTo>
                    <a:pt x="732" y="79"/>
                  </a:lnTo>
                  <a:lnTo>
                    <a:pt x="715" y="67"/>
                  </a:lnTo>
                  <a:lnTo>
                    <a:pt x="697" y="56"/>
                  </a:lnTo>
                  <a:lnTo>
                    <a:pt x="677" y="46"/>
                  </a:lnTo>
                  <a:lnTo>
                    <a:pt x="656" y="37"/>
                  </a:lnTo>
                  <a:lnTo>
                    <a:pt x="646" y="33"/>
                  </a:lnTo>
                  <a:lnTo>
                    <a:pt x="635" y="28"/>
                  </a:lnTo>
                  <a:lnTo>
                    <a:pt x="613" y="21"/>
                  </a:lnTo>
                  <a:lnTo>
                    <a:pt x="590" y="15"/>
                  </a:lnTo>
                  <a:lnTo>
                    <a:pt x="565" y="9"/>
                  </a:lnTo>
                  <a:lnTo>
                    <a:pt x="553" y="7"/>
                  </a:lnTo>
                  <a:lnTo>
                    <a:pt x="539" y="6"/>
                  </a:lnTo>
                  <a:lnTo>
                    <a:pt x="513" y="2"/>
                  </a:lnTo>
                  <a:lnTo>
                    <a:pt x="483" y="0"/>
                  </a:lnTo>
                  <a:lnTo>
                    <a:pt x="469" y="0"/>
                  </a:lnTo>
                  <a:lnTo>
                    <a:pt x="453" y="0"/>
                  </a:lnTo>
                  <a:lnTo>
                    <a:pt x="429" y="0"/>
                  </a:lnTo>
                  <a:lnTo>
                    <a:pt x="404" y="2"/>
                  </a:lnTo>
                  <a:lnTo>
                    <a:pt x="381" y="5"/>
                  </a:lnTo>
                  <a:lnTo>
                    <a:pt x="357" y="9"/>
                  </a:lnTo>
                  <a:lnTo>
                    <a:pt x="346" y="11"/>
                  </a:lnTo>
                  <a:lnTo>
                    <a:pt x="335" y="14"/>
                  </a:lnTo>
                  <a:lnTo>
                    <a:pt x="313" y="20"/>
                  </a:lnTo>
                  <a:lnTo>
                    <a:pt x="292" y="27"/>
                  </a:lnTo>
                  <a:lnTo>
                    <a:pt x="270" y="35"/>
                  </a:lnTo>
                  <a:lnTo>
                    <a:pt x="250" y="45"/>
                  </a:lnTo>
                  <a:lnTo>
                    <a:pt x="230" y="54"/>
                  </a:lnTo>
                  <a:lnTo>
                    <a:pt x="220" y="59"/>
                  </a:lnTo>
                  <a:lnTo>
                    <a:pt x="211" y="65"/>
                  </a:lnTo>
                  <a:lnTo>
                    <a:pt x="193" y="77"/>
                  </a:lnTo>
                  <a:lnTo>
                    <a:pt x="175" y="89"/>
                  </a:lnTo>
                  <a:lnTo>
                    <a:pt x="159" y="103"/>
                  </a:lnTo>
                  <a:lnTo>
                    <a:pt x="150" y="109"/>
                  </a:lnTo>
                  <a:lnTo>
                    <a:pt x="142" y="117"/>
                  </a:lnTo>
                  <a:lnTo>
                    <a:pt x="134" y="124"/>
                  </a:lnTo>
                  <a:lnTo>
                    <a:pt x="126" y="132"/>
                  </a:lnTo>
                  <a:lnTo>
                    <a:pt x="112" y="147"/>
                  </a:lnTo>
                  <a:lnTo>
                    <a:pt x="98" y="164"/>
                  </a:lnTo>
                  <a:lnTo>
                    <a:pt x="85" y="181"/>
                  </a:lnTo>
                  <a:lnTo>
                    <a:pt x="73" y="198"/>
                  </a:lnTo>
                  <a:lnTo>
                    <a:pt x="62" y="216"/>
                  </a:lnTo>
                  <a:lnTo>
                    <a:pt x="52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9" y="28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4" y="337"/>
                  </a:lnTo>
                  <a:lnTo>
                    <a:pt x="8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5"/>
                  </a:lnTo>
                  <a:lnTo>
                    <a:pt x="1" y="486"/>
                  </a:lnTo>
                  <a:lnTo>
                    <a:pt x="2" y="497"/>
                  </a:lnTo>
                  <a:lnTo>
                    <a:pt x="5" y="520"/>
                  </a:lnTo>
                  <a:lnTo>
                    <a:pt x="9" y="543"/>
                  </a:lnTo>
                  <a:lnTo>
                    <a:pt x="14" y="564"/>
                  </a:lnTo>
                  <a:lnTo>
                    <a:pt x="16" y="575"/>
                  </a:lnTo>
                  <a:lnTo>
                    <a:pt x="19" y="585"/>
                  </a:lnTo>
                  <a:lnTo>
                    <a:pt x="26" y="606"/>
                  </a:lnTo>
                  <a:lnTo>
                    <a:pt x="34" y="626"/>
                  </a:lnTo>
                  <a:lnTo>
                    <a:pt x="43" y="646"/>
                  </a:lnTo>
                  <a:lnTo>
                    <a:pt x="52" y="665"/>
                  </a:lnTo>
                  <a:lnTo>
                    <a:pt x="63" y="684"/>
                  </a:lnTo>
                  <a:lnTo>
                    <a:pt x="74" y="702"/>
                  </a:lnTo>
                  <a:lnTo>
                    <a:pt x="86" y="720"/>
                  </a:lnTo>
                  <a:lnTo>
                    <a:pt x="98" y="736"/>
                  </a:lnTo>
                  <a:lnTo>
                    <a:pt x="113" y="753"/>
                  </a:lnTo>
                  <a:lnTo>
                    <a:pt x="127" y="769"/>
                  </a:lnTo>
                  <a:lnTo>
                    <a:pt x="142" y="783"/>
                  </a:lnTo>
                  <a:lnTo>
                    <a:pt x="159" y="797"/>
                  </a:lnTo>
                  <a:lnTo>
                    <a:pt x="175" y="810"/>
                  </a:lnTo>
                  <a:lnTo>
                    <a:pt x="192" y="822"/>
                  </a:lnTo>
                  <a:lnTo>
                    <a:pt x="211" y="835"/>
                  </a:lnTo>
                  <a:lnTo>
                    <a:pt x="229" y="845"/>
                  </a:lnTo>
                  <a:lnTo>
                    <a:pt x="249" y="855"/>
                  </a:lnTo>
                  <a:lnTo>
                    <a:pt x="268" y="863"/>
                  </a:lnTo>
                  <a:lnTo>
                    <a:pt x="279" y="868"/>
                  </a:lnTo>
                  <a:lnTo>
                    <a:pt x="289" y="871"/>
                  </a:lnTo>
                  <a:lnTo>
                    <a:pt x="310" y="878"/>
                  </a:lnTo>
                  <a:lnTo>
                    <a:pt x="321" y="881"/>
                  </a:lnTo>
                  <a:lnTo>
                    <a:pt x="332" y="885"/>
                  </a:lnTo>
                  <a:lnTo>
                    <a:pt x="354" y="889"/>
                  </a:lnTo>
                  <a:lnTo>
                    <a:pt x="376" y="894"/>
                  </a:lnTo>
                  <a:lnTo>
                    <a:pt x="399" y="896"/>
                  </a:lnTo>
                  <a:lnTo>
                    <a:pt x="422" y="898"/>
                  </a:lnTo>
                  <a:lnTo>
                    <a:pt x="447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4284" name="Freeform 9"/>
            <p:cNvSpPr>
              <a:spLocks/>
            </p:cNvSpPr>
            <p:nvPr userDrawn="1"/>
          </p:nvSpPr>
          <p:spPr bwMode="auto">
            <a:xfrm>
              <a:off x="7362825" y="736600"/>
              <a:ext cx="147638" cy="158750"/>
            </a:xfrm>
            <a:custGeom>
              <a:avLst/>
              <a:gdLst>
                <a:gd name="T0" fmla="*/ 501 w 829"/>
                <a:gd name="T1" fmla="*/ 897 h 898"/>
                <a:gd name="T2" fmla="*/ 557 w 829"/>
                <a:gd name="T3" fmla="*/ 890 h 898"/>
                <a:gd name="T4" fmla="*/ 622 w 829"/>
                <a:gd name="T5" fmla="*/ 875 h 898"/>
                <a:gd name="T6" fmla="*/ 692 w 829"/>
                <a:gd name="T7" fmla="*/ 848 h 898"/>
                <a:gd name="T8" fmla="*/ 775 w 829"/>
                <a:gd name="T9" fmla="*/ 801 h 898"/>
                <a:gd name="T10" fmla="*/ 829 w 829"/>
                <a:gd name="T11" fmla="*/ 383 h 898"/>
                <a:gd name="T12" fmla="*/ 644 w 829"/>
                <a:gd name="T13" fmla="*/ 672 h 898"/>
                <a:gd name="T14" fmla="*/ 605 w 829"/>
                <a:gd name="T15" fmla="*/ 695 h 898"/>
                <a:gd name="T16" fmla="*/ 561 w 829"/>
                <a:gd name="T17" fmla="*/ 711 h 898"/>
                <a:gd name="T18" fmla="*/ 515 w 829"/>
                <a:gd name="T19" fmla="*/ 721 h 898"/>
                <a:gd name="T20" fmla="*/ 449 w 829"/>
                <a:gd name="T21" fmla="*/ 724 h 898"/>
                <a:gd name="T22" fmla="*/ 395 w 829"/>
                <a:gd name="T23" fmla="*/ 716 h 898"/>
                <a:gd name="T24" fmla="*/ 345 w 829"/>
                <a:gd name="T25" fmla="*/ 699 h 898"/>
                <a:gd name="T26" fmla="*/ 303 w 829"/>
                <a:gd name="T27" fmla="*/ 672 h 898"/>
                <a:gd name="T28" fmla="*/ 266 w 829"/>
                <a:gd name="T29" fmla="*/ 637 h 898"/>
                <a:gd name="T30" fmla="*/ 236 w 829"/>
                <a:gd name="T31" fmla="*/ 595 h 898"/>
                <a:gd name="T32" fmla="*/ 215 w 829"/>
                <a:gd name="T33" fmla="*/ 546 h 898"/>
                <a:gd name="T34" fmla="*/ 203 w 829"/>
                <a:gd name="T35" fmla="*/ 493 h 898"/>
                <a:gd name="T36" fmla="*/ 200 w 829"/>
                <a:gd name="T37" fmla="*/ 447 h 898"/>
                <a:gd name="T38" fmla="*/ 205 w 829"/>
                <a:gd name="T39" fmla="*/ 392 h 898"/>
                <a:gd name="T40" fmla="*/ 219 w 829"/>
                <a:gd name="T41" fmla="*/ 342 h 898"/>
                <a:gd name="T42" fmla="*/ 242 w 829"/>
                <a:gd name="T43" fmla="*/ 297 h 898"/>
                <a:gd name="T44" fmla="*/ 272 w 829"/>
                <a:gd name="T45" fmla="*/ 255 h 898"/>
                <a:gd name="T46" fmla="*/ 309 w 829"/>
                <a:gd name="T47" fmla="*/ 223 h 898"/>
                <a:gd name="T48" fmla="*/ 352 w 829"/>
                <a:gd name="T49" fmla="*/ 197 h 898"/>
                <a:gd name="T50" fmla="*/ 400 w 829"/>
                <a:gd name="T51" fmla="*/ 182 h 898"/>
                <a:gd name="T52" fmla="*/ 450 w 829"/>
                <a:gd name="T53" fmla="*/ 176 h 898"/>
                <a:gd name="T54" fmla="*/ 518 w 829"/>
                <a:gd name="T55" fmla="*/ 182 h 898"/>
                <a:gd name="T56" fmla="*/ 576 w 829"/>
                <a:gd name="T57" fmla="*/ 200 h 898"/>
                <a:gd name="T58" fmla="*/ 627 w 829"/>
                <a:gd name="T59" fmla="*/ 226 h 898"/>
                <a:gd name="T60" fmla="*/ 798 w 829"/>
                <a:gd name="T61" fmla="*/ 119 h 898"/>
                <a:gd name="T62" fmla="*/ 728 w 829"/>
                <a:gd name="T63" fmla="*/ 68 h 898"/>
                <a:gd name="T64" fmla="*/ 652 w 829"/>
                <a:gd name="T65" fmla="*/ 30 h 898"/>
                <a:gd name="T66" fmla="*/ 563 w 829"/>
                <a:gd name="T67" fmla="*/ 8 h 898"/>
                <a:gd name="T68" fmla="*/ 484 w 829"/>
                <a:gd name="T69" fmla="*/ 0 h 898"/>
                <a:gd name="T70" fmla="*/ 407 w 829"/>
                <a:gd name="T71" fmla="*/ 2 h 898"/>
                <a:gd name="T72" fmla="*/ 316 w 829"/>
                <a:gd name="T73" fmla="*/ 20 h 898"/>
                <a:gd name="T74" fmla="*/ 243 w 829"/>
                <a:gd name="T75" fmla="*/ 49 h 898"/>
                <a:gd name="T76" fmla="*/ 178 w 829"/>
                <a:gd name="T77" fmla="*/ 89 h 898"/>
                <a:gd name="T78" fmla="*/ 130 w 829"/>
                <a:gd name="T79" fmla="*/ 132 h 898"/>
                <a:gd name="T80" fmla="*/ 75 w 829"/>
                <a:gd name="T81" fmla="*/ 198 h 898"/>
                <a:gd name="T82" fmla="*/ 34 w 829"/>
                <a:gd name="T83" fmla="*/ 274 h 898"/>
                <a:gd name="T84" fmla="*/ 9 w 829"/>
                <a:gd name="T85" fmla="*/ 359 h 898"/>
                <a:gd name="T86" fmla="*/ 0 w 829"/>
                <a:gd name="T87" fmla="*/ 426 h 898"/>
                <a:gd name="T88" fmla="*/ 2 w 829"/>
                <a:gd name="T89" fmla="*/ 499 h 898"/>
                <a:gd name="T90" fmla="*/ 16 w 829"/>
                <a:gd name="T91" fmla="*/ 577 h 898"/>
                <a:gd name="T92" fmla="*/ 34 w 829"/>
                <a:gd name="T93" fmla="*/ 630 h 898"/>
                <a:gd name="T94" fmla="*/ 73 w 829"/>
                <a:gd name="T95" fmla="*/ 705 h 898"/>
                <a:gd name="T96" fmla="*/ 127 w 829"/>
                <a:gd name="T97" fmla="*/ 771 h 898"/>
                <a:gd name="T98" fmla="*/ 193 w 829"/>
                <a:gd name="T99" fmla="*/ 824 h 898"/>
                <a:gd name="T100" fmla="*/ 251 w 829"/>
                <a:gd name="T101" fmla="*/ 856 h 898"/>
                <a:gd name="T102" fmla="*/ 326 w 829"/>
                <a:gd name="T103" fmla="*/ 882 h 898"/>
                <a:gd name="T104" fmla="*/ 383 w 829"/>
                <a:gd name="T105" fmla="*/ 894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29"/>
                <a:gd name="T160" fmla="*/ 0 h 898"/>
                <a:gd name="T161" fmla="*/ 829 w 829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29" h="898">
                  <a:moveTo>
                    <a:pt x="458" y="898"/>
                  </a:moveTo>
                  <a:lnTo>
                    <a:pt x="472" y="898"/>
                  </a:lnTo>
                  <a:lnTo>
                    <a:pt x="487" y="897"/>
                  </a:lnTo>
                  <a:lnTo>
                    <a:pt x="501" y="897"/>
                  </a:lnTo>
                  <a:lnTo>
                    <a:pt x="516" y="896"/>
                  </a:lnTo>
                  <a:lnTo>
                    <a:pt x="529" y="894"/>
                  </a:lnTo>
                  <a:lnTo>
                    <a:pt x="542" y="892"/>
                  </a:lnTo>
                  <a:lnTo>
                    <a:pt x="557" y="890"/>
                  </a:lnTo>
                  <a:lnTo>
                    <a:pt x="570" y="887"/>
                  </a:lnTo>
                  <a:lnTo>
                    <a:pt x="583" y="885"/>
                  </a:lnTo>
                  <a:lnTo>
                    <a:pt x="596" y="881"/>
                  </a:lnTo>
                  <a:lnTo>
                    <a:pt x="622" y="875"/>
                  </a:lnTo>
                  <a:lnTo>
                    <a:pt x="634" y="870"/>
                  </a:lnTo>
                  <a:lnTo>
                    <a:pt x="645" y="867"/>
                  </a:lnTo>
                  <a:lnTo>
                    <a:pt x="670" y="858"/>
                  </a:lnTo>
                  <a:lnTo>
                    <a:pt x="692" y="848"/>
                  </a:lnTo>
                  <a:lnTo>
                    <a:pt x="714" y="837"/>
                  </a:lnTo>
                  <a:lnTo>
                    <a:pt x="736" y="826"/>
                  </a:lnTo>
                  <a:lnTo>
                    <a:pt x="756" y="813"/>
                  </a:lnTo>
                  <a:lnTo>
                    <a:pt x="775" y="801"/>
                  </a:lnTo>
                  <a:lnTo>
                    <a:pt x="794" y="788"/>
                  </a:lnTo>
                  <a:lnTo>
                    <a:pt x="811" y="774"/>
                  </a:lnTo>
                  <a:lnTo>
                    <a:pt x="829" y="760"/>
                  </a:lnTo>
                  <a:lnTo>
                    <a:pt x="829" y="383"/>
                  </a:lnTo>
                  <a:lnTo>
                    <a:pt x="451" y="383"/>
                  </a:lnTo>
                  <a:lnTo>
                    <a:pt x="451" y="548"/>
                  </a:lnTo>
                  <a:lnTo>
                    <a:pt x="644" y="548"/>
                  </a:lnTo>
                  <a:lnTo>
                    <a:pt x="644" y="672"/>
                  </a:lnTo>
                  <a:lnTo>
                    <a:pt x="634" y="679"/>
                  </a:lnTo>
                  <a:lnTo>
                    <a:pt x="625" y="684"/>
                  </a:lnTo>
                  <a:lnTo>
                    <a:pt x="615" y="690"/>
                  </a:lnTo>
                  <a:lnTo>
                    <a:pt x="605" y="695"/>
                  </a:lnTo>
                  <a:lnTo>
                    <a:pt x="595" y="700"/>
                  </a:lnTo>
                  <a:lnTo>
                    <a:pt x="584" y="704"/>
                  </a:lnTo>
                  <a:lnTo>
                    <a:pt x="573" y="708"/>
                  </a:lnTo>
                  <a:lnTo>
                    <a:pt x="561" y="711"/>
                  </a:lnTo>
                  <a:lnTo>
                    <a:pt x="550" y="714"/>
                  </a:lnTo>
                  <a:lnTo>
                    <a:pt x="538" y="718"/>
                  </a:lnTo>
                  <a:lnTo>
                    <a:pt x="527" y="720"/>
                  </a:lnTo>
                  <a:lnTo>
                    <a:pt x="515" y="721"/>
                  </a:lnTo>
                  <a:lnTo>
                    <a:pt x="502" y="723"/>
                  </a:lnTo>
                  <a:lnTo>
                    <a:pt x="489" y="723"/>
                  </a:lnTo>
                  <a:lnTo>
                    <a:pt x="463" y="724"/>
                  </a:lnTo>
                  <a:lnTo>
                    <a:pt x="449" y="724"/>
                  </a:lnTo>
                  <a:lnTo>
                    <a:pt x="435" y="723"/>
                  </a:lnTo>
                  <a:lnTo>
                    <a:pt x="421" y="721"/>
                  </a:lnTo>
                  <a:lnTo>
                    <a:pt x="407" y="719"/>
                  </a:lnTo>
                  <a:lnTo>
                    <a:pt x="395" y="716"/>
                  </a:lnTo>
                  <a:lnTo>
                    <a:pt x="382" y="713"/>
                  </a:lnTo>
                  <a:lnTo>
                    <a:pt x="369" y="709"/>
                  </a:lnTo>
                  <a:lnTo>
                    <a:pt x="357" y="704"/>
                  </a:lnTo>
                  <a:lnTo>
                    <a:pt x="345" y="699"/>
                  </a:lnTo>
                  <a:lnTo>
                    <a:pt x="334" y="693"/>
                  </a:lnTo>
                  <a:lnTo>
                    <a:pt x="323" y="686"/>
                  </a:lnTo>
                  <a:lnTo>
                    <a:pt x="313" y="680"/>
                  </a:lnTo>
                  <a:lnTo>
                    <a:pt x="303" y="672"/>
                  </a:lnTo>
                  <a:lnTo>
                    <a:pt x="292" y="664"/>
                  </a:lnTo>
                  <a:lnTo>
                    <a:pt x="282" y="655"/>
                  </a:lnTo>
                  <a:lnTo>
                    <a:pt x="274" y="646"/>
                  </a:lnTo>
                  <a:lnTo>
                    <a:pt x="266" y="637"/>
                  </a:lnTo>
                  <a:lnTo>
                    <a:pt x="257" y="627"/>
                  </a:lnTo>
                  <a:lnTo>
                    <a:pt x="250" y="616"/>
                  </a:lnTo>
                  <a:lnTo>
                    <a:pt x="242" y="606"/>
                  </a:lnTo>
                  <a:lnTo>
                    <a:pt x="236" y="595"/>
                  </a:lnTo>
                  <a:lnTo>
                    <a:pt x="230" y="583"/>
                  </a:lnTo>
                  <a:lnTo>
                    <a:pt x="224" y="572"/>
                  </a:lnTo>
                  <a:lnTo>
                    <a:pt x="220" y="559"/>
                  </a:lnTo>
                  <a:lnTo>
                    <a:pt x="215" y="546"/>
                  </a:lnTo>
                  <a:lnTo>
                    <a:pt x="211" y="534"/>
                  </a:lnTo>
                  <a:lnTo>
                    <a:pt x="208" y="520"/>
                  </a:lnTo>
                  <a:lnTo>
                    <a:pt x="205" y="506"/>
                  </a:lnTo>
                  <a:lnTo>
                    <a:pt x="203" y="493"/>
                  </a:lnTo>
                  <a:lnTo>
                    <a:pt x="201" y="478"/>
                  </a:lnTo>
                  <a:lnTo>
                    <a:pt x="200" y="464"/>
                  </a:lnTo>
                  <a:lnTo>
                    <a:pt x="200" y="449"/>
                  </a:lnTo>
                  <a:lnTo>
                    <a:pt x="200" y="447"/>
                  </a:lnTo>
                  <a:lnTo>
                    <a:pt x="200" y="432"/>
                  </a:lnTo>
                  <a:lnTo>
                    <a:pt x="201" y="419"/>
                  </a:lnTo>
                  <a:lnTo>
                    <a:pt x="203" y="406"/>
                  </a:lnTo>
                  <a:lnTo>
                    <a:pt x="205" y="392"/>
                  </a:lnTo>
                  <a:lnTo>
                    <a:pt x="208" y="379"/>
                  </a:lnTo>
                  <a:lnTo>
                    <a:pt x="211" y="367"/>
                  </a:lnTo>
                  <a:lnTo>
                    <a:pt x="215" y="354"/>
                  </a:lnTo>
                  <a:lnTo>
                    <a:pt x="219" y="342"/>
                  </a:lnTo>
                  <a:lnTo>
                    <a:pt x="224" y="330"/>
                  </a:lnTo>
                  <a:lnTo>
                    <a:pt x="230" y="319"/>
                  </a:lnTo>
                  <a:lnTo>
                    <a:pt x="236" y="307"/>
                  </a:lnTo>
                  <a:lnTo>
                    <a:pt x="242" y="297"/>
                  </a:lnTo>
                  <a:lnTo>
                    <a:pt x="249" y="285"/>
                  </a:lnTo>
                  <a:lnTo>
                    <a:pt x="257" y="275"/>
                  </a:lnTo>
                  <a:lnTo>
                    <a:pt x="265" y="265"/>
                  </a:lnTo>
                  <a:lnTo>
                    <a:pt x="272" y="255"/>
                  </a:lnTo>
                  <a:lnTo>
                    <a:pt x="281" y="246"/>
                  </a:lnTo>
                  <a:lnTo>
                    <a:pt x="290" y="239"/>
                  </a:lnTo>
                  <a:lnTo>
                    <a:pt x="300" y="230"/>
                  </a:lnTo>
                  <a:lnTo>
                    <a:pt x="309" y="223"/>
                  </a:lnTo>
                  <a:lnTo>
                    <a:pt x="319" y="215"/>
                  </a:lnTo>
                  <a:lnTo>
                    <a:pt x="330" y="209"/>
                  </a:lnTo>
                  <a:lnTo>
                    <a:pt x="340" y="203"/>
                  </a:lnTo>
                  <a:lnTo>
                    <a:pt x="352" y="197"/>
                  </a:lnTo>
                  <a:lnTo>
                    <a:pt x="364" y="193"/>
                  </a:lnTo>
                  <a:lnTo>
                    <a:pt x="375" y="188"/>
                  </a:lnTo>
                  <a:lnTo>
                    <a:pt x="387" y="184"/>
                  </a:lnTo>
                  <a:lnTo>
                    <a:pt x="400" y="182"/>
                  </a:lnTo>
                  <a:lnTo>
                    <a:pt x="412" y="180"/>
                  </a:lnTo>
                  <a:lnTo>
                    <a:pt x="424" y="177"/>
                  </a:lnTo>
                  <a:lnTo>
                    <a:pt x="436" y="176"/>
                  </a:lnTo>
                  <a:lnTo>
                    <a:pt x="450" y="176"/>
                  </a:lnTo>
                  <a:lnTo>
                    <a:pt x="468" y="176"/>
                  </a:lnTo>
                  <a:lnTo>
                    <a:pt x="486" y="177"/>
                  </a:lnTo>
                  <a:lnTo>
                    <a:pt x="502" y="180"/>
                  </a:lnTo>
                  <a:lnTo>
                    <a:pt x="518" y="182"/>
                  </a:lnTo>
                  <a:lnTo>
                    <a:pt x="534" y="185"/>
                  </a:lnTo>
                  <a:lnTo>
                    <a:pt x="548" y="190"/>
                  </a:lnTo>
                  <a:lnTo>
                    <a:pt x="563" y="194"/>
                  </a:lnTo>
                  <a:lnTo>
                    <a:pt x="576" y="200"/>
                  </a:lnTo>
                  <a:lnTo>
                    <a:pt x="589" y="205"/>
                  </a:lnTo>
                  <a:lnTo>
                    <a:pt x="603" y="212"/>
                  </a:lnTo>
                  <a:lnTo>
                    <a:pt x="615" y="219"/>
                  </a:lnTo>
                  <a:lnTo>
                    <a:pt x="627" y="226"/>
                  </a:lnTo>
                  <a:lnTo>
                    <a:pt x="653" y="244"/>
                  </a:lnTo>
                  <a:lnTo>
                    <a:pt x="665" y="254"/>
                  </a:lnTo>
                  <a:lnTo>
                    <a:pt x="678" y="264"/>
                  </a:lnTo>
                  <a:lnTo>
                    <a:pt x="798" y="119"/>
                  </a:lnTo>
                  <a:lnTo>
                    <a:pt x="781" y="105"/>
                  </a:lnTo>
                  <a:lnTo>
                    <a:pt x="763" y="92"/>
                  </a:lnTo>
                  <a:lnTo>
                    <a:pt x="746" y="79"/>
                  </a:lnTo>
                  <a:lnTo>
                    <a:pt x="728" y="68"/>
                  </a:lnTo>
                  <a:lnTo>
                    <a:pt x="710" y="57"/>
                  </a:lnTo>
                  <a:lnTo>
                    <a:pt x="691" y="47"/>
                  </a:lnTo>
                  <a:lnTo>
                    <a:pt x="672" y="38"/>
                  </a:lnTo>
                  <a:lnTo>
                    <a:pt x="652" y="30"/>
                  </a:lnTo>
                  <a:lnTo>
                    <a:pt x="631" y="24"/>
                  </a:lnTo>
                  <a:lnTo>
                    <a:pt x="609" y="17"/>
                  </a:lnTo>
                  <a:lnTo>
                    <a:pt x="586" y="11"/>
                  </a:lnTo>
                  <a:lnTo>
                    <a:pt x="563" y="8"/>
                  </a:lnTo>
                  <a:lnTo>
                    <a:pt x="550" y="6"/>
                  </a:lnTo>
                  <a:lnTo>
                    <a:pt x="538" y="5"/>
                  </a:lnTo>
                  <a:lnTo>
                    <a:pt x="512" y="1"/>
                  </a:lnTo>
                  <a:lnTo>
                    <a:pt x="484" y="0"/>
                  </a:lnTo>
                  <a:lnTo>
                    <a:pt x="457" y="0"/>
                  </a:lnTo>
                  <a:lnTo>
                    <a:pt x="432" y="0"/>
                  </a:lnTo>
                  <a:lnTo>
                    <a:pt x="420" y="1"/>
                  </a:lnTo>
                  <a:lnTo>
                    <a:pt x="407" y="2"/>
                  </a:lnTo>
                  <a:lnTo>
                    <a:pt x="384" y="5"/>
                  </a:lnTo>
                  <a:lnTo>
                    <a:pt x="361" y="9"/>
                  </a:lnTo>
                  <a:lnTo>
                    <a:pt x="338" y="14"/>
                  </a:lnTo>
                  <a:lnTo>
                    <a:pt x="316" y="20"/>
                  </a:lnTo>
                  <a:lnTo>
                    <a:pt x="295" y="27"/>
                  </a:lnTo>
                  <a:lnTo>
                    <a:pt x="274" y="35"/>
                  </a:lnTo>
                  <a:lnTo>
                    <a:pt x="253" y="45"/>
                  </a:lnTo>
                  <a:lnTo>
                    <a:pt x="243" y="49"/>
                  </a:lnTo>
                  <a:lnTo>
                    <a:pt x="233" y="54"/>
                  </a:lnTo>
                  <a:lnTo>
                    <a:pt x="214" y="65"/>
                  </a:lnTo>
                  <a:lnTo>
                    <a:pt x="195" y="77"/>
                  </a:lnTo>
                  <a:lnTo>
                    <a:pt x="178" y="89"/>
                  </a:lnTo>
                  <a:lnTo>
                    <a:pt x="161" y="103"/>
                  </a:lnTo>
                  <a:lnTo>
                    <a:pt x="145" y="117"/>
                  </a:lnTo>
                  <a:lnTo>
                    <a:pt x="136" y="124"/>
                  </a:lnTo>
                  <a:lnTo>
                    <a:pt x="130" y="132"/>
                  </a:lnTo>
                  <a:lnTo>
                    <a:pt x="114" y="147"/>
                  </a:lnTo>
                  <a:lnTo>
                    <a:pt x="101" y="164"/>
                  </a:lnTo>
                  <a:lnTo>
                    <a:pt x="87" y="181"/>
                  </a:lnTo>
                  <a:lnTo>
                    <a:pt x="75" y="198"/>
                  </a:lnTo>
                  <a:lnTo>
                    <a:pt x="63" y="216"/>
                  </a:lnTo>
                  <a:lnTo>
                    <a:pt x="53" y="235"/>
                  </a:lnTo>
                  <a:lnTo>
                    <a:pt x="42" y="254"/>
                  </a:lnTo>
                  <a:lnTo>
                    <a:pt x="34" y="274"/>
                  </a:lnTo>
                  <a:lnTo>
                    <a:pt x="26" y="295"/>
                  </a:lnTo>
                  <a:lnTo>
                    <a:pt x="19" y="315"/>
                  </a:lnTo>
                  <a:lnTo>
                    <a:pt x="13" y="337"/>
                  </a:lnTo>
                  <a:lnTo>
                    <a:pt x="9" y="359"/>
                  </a:lnTo>
                  <a:lnTo>
                    <a:pt x="5" y="381"/>
                  </a:lnTo>
                  <a:lnTo>
                    <a:pt x="2" y="403"/>
                  </a:lnTo>
                  <a:lnTo>
                    <a:pt x="1" y="415"/>
                  </a:lnTo>
                  <a:lnTo>
                    <a:pt x="0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76"/>
                  </a:lnTo>
                  <a:lnTo>
                    <a:pt x="2" y="499"/>
                  </a:lnTo>
                  <a:lnTo>
                    <a:pt x="5" y="522"/>
                  </a:lnTo>
                  <a:lnTo>
                    <a:pt x="8" y="545"/>
                  </a:lnTo>
                  <a:lnTo>
                    <a:pt x="13" y="566"/>
                  </a:lnTo>
                  <a:lnTo>
                    <a:pt x="16" y="577"/>
                  </a:lnTo>
                  <a:lnTo>
                    <a:pt x="19" y="588"/>
                  </a:lnTo>
                  <a:lnTo>
                    <a:pt x="22" y="598"/>
                  </a:lnTo>
                  <a:lnTo>
                    <a:pt x="26" y="610"/>
                  </a:lnTo>
                  <a:lnTo>
                    <a:pt x="34" y="630"/>
                  </a:lnTo>
                  <a:lnTo>
                    <a:pt x="41" y="650"/>
                  </a:lnTo>
                  <a:lnTo>
                    <a:pt x="51" y="669"/>
                  </a:lnTo>
                  <a:lnTo>
                    <a:pt x="61" y="687"/>
                  </a:lnTo>
                  <a:lnTo>
                    <a:pt x="73" y="705"/>
                  </a:lnTo>
                  <a:lnTo>
                    <a:pt x="85" y="723"/>
                  </a:lnTo>
                  <a:lnTo>
                    <a:pt x="98" y="740"/>
                  </a:lnTo>
                  <a:lnTo>
                    <a:pt x="112" y="755"/>
                  </a:lnTo>
                  <a:lnTo>
                    <a:pt x="127" y="771"/>
                  </a:lnTo>
                  <a:lnTo>
                    <a:pt x="142" y="786"/>
                  </a:lnTo>
                  <a:lnTo>
                    <a:pt x="159" y="799"/>
                  </a:lnTo>
                  <a:lnTo>
                    <a:pt x="175" y="812"/>
                  </a:lnTo>
                  <a:lnTo>
                    <a:pt x="193" y="824"/>
                  </a:lnTo>
                  <a:lnTo>
                    <a:pt x="212" y="836"/>
                  </a:lnTo>
                  <a:lnTo>
                    <a:pt x="221" y="841"/>
                  </a:lnTo>
                  <a:lnTo>
                    <a:pt x="231" y="847"/>
                  </a:lnTo>
                  <a:lnTo>
                    <a:pt x="251" y="856"/>
                  </a:lnTo>
                  <a:lnTo>
                    <a:pt x="271" y="865"/>
                  </a:lnTo>
                  <a:lnTo>
                    <a:pt x="292" y="872"/>
                  </a:lnTo>
                  <a:lnTo>
                    <a:pt x="315" y="879"/>
                  </a:lnTo>
                  <a:lnTo>
                    <a:pt x="326" y="882"/>
                  </a:lnTo>
                  <a:lnTo>
                    <a:pt x="337" y="885"/>
                  </a:lnTo>
                  <a:lnTo>
                    <a:pt x="359" y="889"/>
                  </a:lnTo>
                  <a:lnTo>
                    <a:pt x="372" y="891"/>
                  </a:lnTo>
                  <a:lnTo>
                    <a:pt x="383" y="894"/>
                  </a:lnTo>
                  <a:lnTo>
                    <a:pt x="407" y="896"/>
                  </a:lnTo>
                  <a:lnTo>
                    <a:pt x="432" y="898"/>
                  </a:lnTo>
                  <a:lnTo>
                    <a:pt x="458" y="8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4285" name="Freeform 10"/>
            <p:cNvSpPr>
              <a:spLocks noEditPoints="1"/>
            </p:cNvSpPr>
            <p:nvPr userDrawn="1"/>
          </p:nvSpPr>
          <p:spPr bwMode="auto">
            <a:xfrm>
              <a:off x="7546975" y="739775"/>
              <a:ext cx="133350" cy="152400"/>
            </a:xfrm>
            <a:custGeom>
              <a:avLst/>
              <a:gdLst>
                <a:gd name="T0" fmla="*/ 192 w 752"/>
                <a:gd name="T1" fmla="*/ 869 h 869"/>
                <a:gd name="T2" fmla="*/ 339 w 752"/>
                <a:gd name="T3" fmla="*/ 590 h 869"/>
                <a:gd name="T4" fmla="*/ 529 w 752"/>
                <a:gd name="T5" fmla="*/ 869 h 869"/>
                <a:gd name="T6" fmla="*/ 540 w 752"/>
                <a:gd name="T7" fmla="*/ 558 h 869"/>
                <a:gd name="T8" fmla="*/ 560 w 752"/>
                <a:gd name="T9" fmla="*/ 550 h 869"/>
                <a:gd name="T10" fmla="*/ 589 w 752"/>
                <a:gd name="T11" fmla="*/ 535 h 869"/>
                <a:gd name="T12" fmla="*/ 607 w 752"/>
                <a:gd name="T13" fmla="*/ 524 h 869"/>
                <a:gd name="T14" fmla="*/ 632 w 752"/>
                <a:gd name="T15" fmla="*/ 505 h 869"/>
                <a:gd name="T16" fmla="*/ 655 w 752"/>
                <a:gd name="T17" fmla="*/ 484 h 869"/>
                <a:gd name="T18" fmla="*/ 668 w 752"/>
                <a:gd name="T19" fmla="*/ 469 h 869"/>
                <a:gd name="T20" fmla="*/ 680 w 752"/>
                <a:gd name="T21" fmla="*/ 452 h 869"/>
                <a:gd name="T22" fmla="*/ 696 w 752"/>
                <a:gd name="T23" fmla="*/ 425 h 869"/>
                <a:gd name="T24" fmla="*/ 705 w 752"/>
                <a:gd name="T25" fmla="*/ 405 h 869"/>
                <a:gd name="T26" fmla="*/ 713 w 752"/>
                <a:gd name="T27" fmla="*/ 384 h 869"/>
                <a:gd name="T28" fmla="*/ 718 w 752"/>
                <a:gd name="T29" fmla="*/ 362 h 869"/>
                <a:gd name="T30" fmla="*/ 723 w 752"/>
                <a:gd name="T31" fmla="*/ 339 h 869"/>
                <a:gd name="T32" fmla="*/ 725 w 752"/>
                <a:gd name="T33" fmla="*/ 315 h 869"/>
                <a:gd name="T34" fmla="*/ 726 w 752"/>
                <a:gd name="T35" fmla="*/ 289 h 869"/>
                <a:gd name="T36" fmla="*/ 726 w 752"/>
                <a:gd name="T37" fmla="*/ 271 h 869"/>
                <a:gd name="T38" fmla="*/ 724 w 752"/>
                <a:gd name="T39" fmla="*/ 241 h 869"/>
                <a:gd name="T40" fmla="*/ 718 w 752"/>
                <a:gd name="T41" fmla="*/ 214 h 869"/>
                <a:gd name="T42" fmla="*/ 712 w 752"/>
                <a:gd name="T43" fmla="*/ 187 h 869"/>
                <a:gd name="T44" fmla="*/ 702 w 752"/>
                <a:gd name="T45" fmla="*/ 162 h 869"/>
                <a:gd name="T46" fmla="*/ 690 w 752"/>
                <a:gd name="T47" fmla="*/ 139 h 869"/>
                <a:gd name="T48" fmla="*/ 676 w 752"/>
                <a:gd name="T49" fmla="*/ 117 h 869"/>
                <a:gd name="T50" fmla="*/ 660 w 752"/>
                <a:gd name="T51" fmla="*/ 97 h 869"/>
                <a:gd name="T52" fmla="*/ 640 w 752"/>
                <a:gd name="T53" fmla="*/ 78 h 869"/>
                <a:gd name="T54" fmla="*/ 617 w 752"/>
                <a:gd name="T55" fmla="*/ 59 h 869"/>
                <a:gd name="T56" fmla="*/ 590 w 752"/>
                <a:gd name="T57" fmla="*/ 42 h 869"/>
                <a:gd name="T58" fmla="*/ 560 w 752"/>
                <a:gd name="T59" fmla="*/ 29 h 869"/>
                <a:gd name="T60" fmla="*/ 529 w 752"/>
                <a:gd name="T61" fmla="*/ 18 h 869"/>
                <a:gd name="T62" fmla="*/ 494 w 752"/>
                <a:gd name="T63" fmla="*/ 9 h 869"/>
                <a:gd name="T64" fmla="*/ 457 w 752"/>
                <a:gd name="T65" fmla="*/ 3 h 869"/>
                <a:gd name="T66" fmla="*/ 418 w 752"/>
                <a:gd name="T67" fmla="*/ 0 h 869"/>
                <a:gd name="T68" fmla="*/ 0 w 752"/>
                <a:gd name="T69" fmla="*/ 0 h 869"/>
                <a:gd name="T70" fmla="*/ 192 w 752"/>
                <a:gd name="T71" fmla="*/ 422 h 869"/>
                <a:gd name="T72" fmla="*/ 381 w 752"/>
                <a:gd name="T73" fmla="*/ 172 h 869"/>
                <a:gd name="T74" fmla="*/ 415 w 752"/>
                <a:gd name="T75" fmla="*/ 175 h 869"/>
                <a:gd name="T76" fmla="*/ 430 w 752"/>
                <a:gd name="T77" fmla="*/ 177 h 869"/>
                <a:gd name="T78" fmla="*/ 458 w 752"/>
                <a:gd name="T79" fmla="*/ 185 h 869"/>
                <a:gd name="T80" fmla="*/ 482 w 752"/>
                <a:gd name="T81" fmla="*/ 196 h 869"/>
                <a:gd name="T82" fmla="*/ 496 w 752"/>
                <a:gd name="T83" fmla="*/ 208 h 869"/>
                <a:gd name="T84" fmla="*/ 510 w 752"/>
                <a:gd name="T85" fmla="*/ 221 h 869"/>
                <a:gd name="T86" fmla="*/ 519 w 752"/>
                <a:gd name="T87" fmla="*/ 237 h 869"/>
                <a:gd name="T88" fmla="*/ 526 w 752"/>
                <a:gd name="T89" fmla="*/ 255 h 869"/>
                <a:gd name="T90" fmla="*/ 530 w 752"/>
                <a:gd name="T91" fmla="*/ 267 h 869"/>
                <a:gd name="T92" fmla="*/ 532 w 752"/>
                <a:gd name="T93" fmla="*/ 288 h 869"/>
                <a:gd name="T94" fmla="*/ 532 w 752"/>
                <a:gd name="T95" fmla="*/ 298 h 869"/>
                <a:gd name="T96" fmla="*/ 531 w 752"/>
                <a:gd name="T97" fmla="*/ 318 h 869"/>
                <a:gd name="T98" fmla="*/ 526 w 752"/>
                <a:gd name="T99" fmla="*/ 337 h 869"/>
                <a:gd name="T100" fmla="*/ 522 w 752"/>
                <a:gd name="T101" fmla="*/ 348 h 869"/>
                <a:gd name="T102" fmla="*/ 514 w 752"/>
                <a:gd name="T103" fmla="*/ 365 h 869"/>
                <a:gd name="T104" fmla="*/ 506 w 752"/>
                <a:gd name="T105" fmla="*/ 374 h 869"/>
                <a:gd name="T106" fmla="*/ 498 w 752"/>
                <a:gd name="T107" fmla="*/ 383 h 869"/>
                <a:gd name="T108" fmla="*/ 488 w 752"/>
                <a:gd name="T109" fmla="*/ 392 h 869"/>
                <a:gd name="T110" fmla="*/ 473 w 752"/>
                <a:gd name="T111" fmla="*/ 402 h 869"/>
                <a:gd name="T112" fmla="*/ 461 w 752"/>
                <a:gd name="T113" fmla="*/ 407 h 869"/>
                <a:gd name="T114" fmla="*/ 434 w 752"/>
                <a:gd name="T115" fmla="*/ 416 h 869"/>
                <a:gd name="T116" fmla="*/ 410 w 752"/>
                <a:gd name="T117" fmla="*/ 421 h 869"/>
                <a:gd name="T118" fmla="*/ 386 w 752"/>
                <a:gd name="T119" fmla="*/ 422 h 8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2"/>
                <a:gd name="T181" fmla="*/ 0 h 869"/>
                <a:gd name="T182" fmla="*/ 752 w 752"/>
                <a:gd name="T183" fmla="*/ 869 h 86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2" h="869">
                  <a:moveTo>
                    <a:pt x="0" y="869"/>
                  </a:moveTo>
                  <a:lnTo>
                    <a:pt x="192" y="869"/>
                  </a:lnTo>
                  <a:lnTo>
                    <a:pt x="192" y="590"/>
                  </a:lnTo>
                  <a:lnTo>
                    <a:pt x="339" y="590"/>
                  </a:lnTo>
                  <a:lnTo>
                    <a:pt x="342" y="590"/>
                  </a:lnTo>
                  <a:lnTo>
                    <a:pt x="529" y="869"/>
                  </a:lnTo>
                  <a:lnTo>
                    <a:pt x="752" y="869"/>
                  </a:lnTo>
                  <a:lnTo>
                    <a:pt x="540" y="558"/>
                  </a:lnTo>
                  <a:lnTo>
                    <a:pt x="550" y="554"/>
                  </a:lnTo>
                  <a:lnTo>
                    <a:pt x="560" y="550"/>
                  </a:lnTo>
                  <a:lnTo>
                    <a:pt x="579" y="540"/>
                  </a:lnTo>
                  <a:lnTo>
                    <a:pt x="589" y="535"/>
                  </a:lnTo>
                  <a:lnTo>
                    <a:pt x="598" y="530"/>
                  </a:lnTo>
                  <a:lnTo>
                    <a:pt x="607" y="524"/>
                  </a:lnTo>
                  <a:lnTo>
                    <a:pt x="616" y="519"/>
                  </a:lnTo>
                  <a:lnTo>
                    <a:pt x="632" y="505"/>
                  </a:lnTo>
                  <a:lnTo>
                    <a:pt x="647" y="492"/>
                  </a:lnTo>
                  <a:lnTo>
                    <a:pt x="655" y="484"/>
                  </a:lnTo>
                  <a:lnTo>
                    <a:pt x="661" y="476"/>
                  </a:lnTo>
                  <a:lnTo>
                    <a:pt x="668" y="469"/>
                  </a:lnTo>
                  <a:lnTo>
                    <a:pt x="675" y="461"/>
                  </a:lnTo>
                  <a:lnTo>
                    <a:pt x="680" y="452"/>
                  </a:lnTo>
                  <a:lnTo>
                    <a:pt x="686" y="443"/>
                  </a:lnTo>
                  <a:lnTo>
                    <a:pt x="696" y="425"/>
                  </a:lnTo>
                  <a:lnTo>
                    <a:pt x="700" y="415"/>
                  </a:lnTo>
                  <a:lnTo>
                    <a:pt x="705" y="405"/>
                  </a:lnTo>
                  <a:lnTo>
                    <a:pt x="709" y="395"/>
                  </a:lnTo>
                  <a:lnTo>
                    <a:pt x="713" y="384"/>
                  </a:lnTo>
                  <a:lnTo>
                    <a:pt x="716" y="373"/>
                  </a:lnTo>
                  <a:lnTo>
                    <a:pt x="718" y="362"/>
                  </a:lnTo>
                  <a:lnTo>
                    <a:pt x="721" y="351"/>
                  </a:lnTo>
                  <a:lnTo>
                    <a:pt x="723" y="339"/>
                  </a:lnTo>
                  <a:lnTo>
                    <a:pt x="724" y="327"/>
                  </a:lnTo>
                  <a:lnTo>
                    <a:pt x="725" y="315"/>
                  </a:lnTo>
                  <a:lnTo>
                    <a:pt x="726" y="302"/>
                  </a:lnTo>
                  <a:lnTo>
                    <a:pt x="726" y="289"/>
                  </a:lnTo>
                  <a:lnTo>
                    <a:pt x="726" y="286"/>
                  </a:lnTo>
                  <a:lnTo>
                    <a:pt x="726" y="271"/>
                  </a:lnTo>
                  <a:lnTo>
                    <a:pt x="725" y="256"/>
                  </a:lnTo>
                  <a:lnTo>
                    <a:pt x="724" y="241"/>
                  </a:lnTo>
                  <a:lnTo>
                    <a:pt x="722" y="228"/>
                  </a:lnTo>
                  <a:lnTo>
                    <a:pt x="718" y="214"/>
                  </a:lnTo>
                  <a:lnTo>
                    <a:pt x="715" y="200"/>
                  </a:lnTo>
                  <a:lnTo>
                    <a:pt x="712" y="187"/>
                  </a:lnTo>
                  <a:lnTo>
                    <a:pt x="707" y="175"/>
                  </a:lnTo>
                  <a:lnTo>
                    <a:pt x="702" y="162"/>
                  </a:lnTo>
                  <a:lnTo>
                    <a:pt x="696" y="150"/>
                  </a:lnTo>
                  <a:lnTo>
                    <a:pt x="690" y="139"/>
                  </a:lnTo>
                  <a:lnTo>
                    <a:pt x="684" y="128"/>
                  </a:lnTo>
                  <a:lnTo>
                    <a:pt x="676" y="117"/>
                  </a:lnTo>
                  <a:lnTo>
                    <a:pt x="668" y="107"/>
                  </a:lnTo>
                  <a:lnTo>
                    <a:pt x="660" y="97"/>
                  </a:lnTo>
                  <a:lnTo>
                    <a:pt x="651" y="88"/>
                  </a:lnTo>
                  <a:lnTo>
                    <a:pt x="640" y="78"/>
                  </a:lnTo>
                  <a:lnTo>
                    <a:pt x="629" y="68"/>
                  </a:lnTo>
                  <a:lnTo>
                    <a:pt x="617" y="59"/>
                  </a:lnTo>
                  <a:lnTo>
                    <a:pt x="603" y="50"/>
                  </a:lnTo>
                  <a:lnTo>
                    <a:pt x="590" y="42"/>
                  </a:lnTo>
                  <a:lnTo>
                    <a:pt x="575" y="35"/>
                  </a:lnTo>
                  <a:lnTo>
                    <a:pt x="560" y="29"/>
                  </a:lnTo>
                  <a:lnTo>
                    <a:pt x="544" y="22"/>
                  </a:lnTo>
                  <a:lnTo>
                    <a:pt x="529" y="18"/>
                  </a:lnTo>
                  <a:lnTo>
                    <a:pt x="512" y="12"/>
                  </a:lnTo>
                  <a:lnTo>
                    <a:pt x="494" y="9"/>
                  </a:lnTo>
                  <a:lnTo>
                    <a:pt x="476" y="5"/>
                  </a:lnTo>
                  <a:lnTo>
                    <a:pt x="457" y="3"/>
                  </a:lnTo>
                  <a:lnTo>
                    <a:pt x="438" y="1"/>
                  </a:lnTo>
                  <a:lnTo>
                    <a:pt x="418" y="0"/>
                  </a:lnTo>
                  <a:lnTo>
                    <a:pt x="398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2" y="422"/>
                  </a:moveTo>
                  <a:lnTo>
                    <a:pt x="192" y="172"/>
                  </a:lnTo>
                  <a:lnTo>
                    <a:pt x="381" y="172"/>
                  </a:lnTo>
                  <a:lnTo>
                    <a:pt x="399" y="172"/>
                  </a:lnTo>
                  <a:lnTo>
                    <a:pt x="415" y="175"/>
                  </a:lnTo>
                  <a:lnTo>
                    <a:pt x="423" y="176"/>
                  </a:lnTo>
                  <a:lnTo>
                    <a:pt x="430" y="177"/>
                  </a:lnTo>
                  <a:lnTo>
                    <a:pt x="445" y="180"/>
                  </a:lnTo>
                  <a:lnTo>
                    <a:pt x="458" y="185"/>
                  </a:lnTo>
                  <a:lnTo>
                    <a:pt x="471" y="190"/>
                  </a:lnTo>
                  <a:lnTo>
                    <a:pt x="482" y="196"/>
                  </a:lnTo>
                  <a:lnTo>
                    <a:pt x="492" y="204"/>
                  </a:lnTo>
                  <a:lnTo>
                    <a:pt x="496" y="208"/>
                  </a:lnTo>
                  <a:lnTo>
                    <a:pt x="501" y="211"/>
                  </a:lnTo>
                  <a:lnTo>
                    <a:pt x="510" y="221"/>
                  </a:lnTo>
                  <a:lnTo>
                    <a:pt x="516" y="231"/>
                  </a:lnTo>
                  <a:lnTo>
                    <a:pt x="519" y="237"/>
                  </a:lnTo>
                  <a:lnTo>
                    <a:pt x="522" y="243"/>
                  </a:lnTo>
                  <a:lnTo>
                    <a:pt x="526" y="255"/>
                  </a:lnTo>
                  <a:lnTo>
                    <a:pt x="528" y="260"/>
                  </a:lnTo>
                  <a:lnTo>
                    <a:pt x="530" y="267"/>
                  </a:lnTo>
                  <a:lnTo>
                    <a:pt x="532" y="282"/>
                  </a:lnTo>
                  <a:lnTo>
                    <a:pt x="532" y="288"/>
                  </a:lnTo>
                  <a:lnTo>
                    <a:pt x="532" y="296"/>
                  </a:lnTo>
                  <a:lnTo>
                    <a:pt x="532" y="298"/>
                  </a:lnTo>
                  <a:lnTo>
                    <a:pt x="532" y="313"/>
                  </a:lnTo>
                  <a:lnTo>
                    <a:pt x="531" y="318"/>
                  </a:lnTo>
                  <a:lnTo>
                    <a:pt x="530" y="325"/>
                  </a:lnTo>
                  <a:lnTo>
                    <a:pt x="526" y="337"/>
                  </a:lnTo>
                  <a:lnTo>
                    <a:pt x="524" y="343"/>
                  </a:lnTo>
                  <a:lnTo>
                    <a:pt x="522" y="348"/>
                  </a:lnTo>
                  <a:lnTo>
                    <a:pt x="517" y="359"/>
                  </a:lnTo>
                  <a:lnTo>
                    <a:pt x="514" y="365"/>
                  </a:lnTo>
                  <a:lnTo>
                    <a:pt x="511" y="370"/>
                  </a:lnTo>
                  <a:lnTo>
                    <a:pt x="506" y="374"/>
                  </a:lnTo>
                  <a:lnTo>
                    <a:pt x="503" y="380"/>
                  </a:lnTo>
                  <a:lnTo>
                    <a:pt x="498" y="383"/>
                  </a:lnTo>
                  <a:lnTo>
                    <a:pt x="494" y="387"/>
                  </a:lnTo>
                  <a:lnTo>
                    <a:pt x="488" y="392"/>
                  </a:lnTo>
                  <a:lnTo>
                    <a:pt x="484" y="395"/>
                  </a:lnTo>
                  <a:lnTo>
                    <a:pt x="473" y="402"/>
                  </a:lnTo>
                  <a:lnTo>
                    <a:pt x="467" y="405"/>
                  </a:lnTo>
                  <a:lnTo>
                    <a:pt x="461" y="407"/>
                  </a:lnTo>
                  <a:lnTo>
                    <a:pt x="448" y="413"/>
                  </a:lnTo>
                  <a:lnTo>
                    <a:pt x="434" y="416"/>
                  </a:lnTo>
                  <a:lnTo>
                    <a:pt x="418" y="420"/>
                  </a:lnTo>
                  <a:lnTo>
                    <a:pt x="410" y="421"/>
                  </a:lnTo>
                  <a:lnTo>
                    <a:pt x="403" y="421"/>
                  </a:lnTo>
                  <a:lnTo>
                    <a:pt x="386" y="422"/>
                  </a:lnTo>
                  <a:lnTo>
                    <a:pt x="192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4286" name="Freeform 11"/>
            <p:cNvSpPr>
              <a:spLocks noEditPoints="1"/>
            </p:cNvSpPr>
            <p:nvPr userDrawn="1"/>
          </p:nvSpPr>
          <p:spPr bwMode="auto">
            <a:xfrm>
              <a:off x="7700963" y="736600"/>
              <a:ext cx="163512" cy="158750"/>
            </a:xfrm>
            <a:custGeom>
              <a:avLst/>
              <a:gdLst>
                <a:gd name="T0" fmla="*/ 536 w 926"/>
                <a:gd name="T1" fmla="*/ 892 h 898"/>
                <a:gd name="T2" fmla="*/ 627 w 926"/>
                <a:gd name="T3" fmla="*/ 871 h 898"/>
                <a:gd name="T4" fmla="*/ 708 w 926"/>
                <a:gd name="T5" fmla="*/ 832 h 898"/>
                <a:gd name="T6" fmla="*/ 780 w 926"/>
                <a:gd name="T7" fmla="*/ 781 h 898"/>
                <a:gd name="T8" fmla="*/ 831 w 926"/>
                <a:gd name="T9" fmla="*/ 725 h 898"/>
                <a:gd name="T10" fmla="*/ 882 w 926"/>
                <a:gd name="T11" fmla="*/ 643 h 898"/>
                <a:gd name="T12" fmla="*/ 912 w 926"/>
                <a:gd name="T13" fmla="*/ 561 h 898"/>
                <a:gd name="T14" fmla="*/ 926 w 926"/>
                <a:gd name="T15" fmla="*/ 473 h 898"/>
                <a:gd name="T16" fmla="*/ 921 w 926"/>
                <a:gd name="T17" fmla="*/ 379 h 898"/>
                <a:gd name="T18" fmla="*/ 900 w 926"/>
                <a:gd name="T19" fmla="*/ 293 h 898"/>
                <a:gd name="T20" fmla="*/ 851 w 926"/>
                <a:gd name="T21" fmla="*/ 196 h 898"/>
                <a:gd name="T22" fmla="*/ 811 w 926"/>
                <a:gd name="T23" fmla="*/ 146 h 898"/>
                <a:gd name="T24" fmla="*/ 747 w 926"/>
                <a:gd name="T25" fmla="*/ 88 h 898"/>
                <a:gd name="T26" fmla="*/ 650 w 926"/>
                <a:gd name="T27" fmla="*/ 35 h 898"/>
                <a:gd name="T28" fmla="*/ 538 w 926"/>
                <a:gd name="T29" fmla="*/ 5 h 898"/>
                <a:gd name="T30" fmla="*/ 440 w 926"/>
                <a:gd name="T31" fmla="*/ 0 h 898"/>
                <a:gd name="T32" fmla="*/ 357 w 926"/>
                <a:gd name="T33" fmla="*/ 11 h 898"/>
                <a:gd name="T34" fmla="*/ 258 w 926"/>
                <a:gd name="T35" fmla="*/ 45 h 898"/>
                <a:gd name="T36" fmla="*/ 182 w 926"/>
                <a:gd name="T37" fmla="*/ 89 h 898"/>
                <a:gd name="T38" fmla="*/ 117 w 926"/>
                <a:gd name="T39" fmla="*/ 147 h 898"/>
                <a:gd name="T40" fmla="*/ 65 w 926"/>
                <a:gd name="T41" fmla="*/ 216 h 898"/>
                <a:gd name="T42" fmla="*/ 27 w 926"/>
                <a:gd name="T43" fmla="*/ 295 h 898"/>
                <a:gd name="T44" fmla="*/ 3 w 926"/>
                <a:gd name="T45" fmla="*/ 403 h 898"/>
                <a:gd name="T46" fmla="*/ 2 w 926"/>
                <a:gd name="T47" fmla="*/ 475 h 898"/>
                <a:gd name="T48" fmla="*/ 15 w 926"/>
                <a:gd name="T49" fmla="*/ 563 h 898"/>
                <a:gd name="T50" fmla="*/ 44 w 926"/>
                <a:gd name="T51" fmla="*/ 645 h 898"/>
                <a:gd name="T52" fmla="*/ 95 w 926"/>
                <a:gd name="T53" fmla="*/ 728 h 898"/>
                <a:gd name="T54" fmla="*/ 131 w 926"/>
                <a:gd name="T55" fmla="*/ 768 h 898"/>
                <a:gd name="T56" fmla="*/ 217 w 926"/>
                <a:gd name="T57" fmla="*/ 833 h 898"/>
                <a:gd name="T58" fmla="*/ 320 w 926"/>
                <a:gd name="T59" fmla="*/ 878 h 898"/>
                <a:gd name="T60" fmla="*/ 425 w 926"/>
                <a:gd name="T61" fmla="*/ 897 h 898"/>
                <a:gd name="T62" fmla="*/ 437 w 926"/>
                <a:gd name="T63" fmla="*/ 721 h 898"/>
                <a:gd name="T64" fmla="*/ 371 w 926"/>
                <a:gd name="T65" fmla="*/ 705 h 898"/>
                <a:gd name="T66" fmla="*/ 314 w 926"/>
                <a:gd name="T67" fmla="*/ 675 h 898"/>
                <a:gd name="T68" fmla="*/ 275 w 926"/>
                <a:gd name="T69" fmla="*/ 642 h 898"/>
                <a:gd name="T70" fmla="*/ 237 w 926"/>
                <a:gd name="T71" fmla="*/ 589 h 898"/>
                <a:gd name="T72" fmla="*/ 213 w 926"/>
                <a:gd name="T73" fmla="*/ 529 h 898"/>
                <a:gd name="T74" fmla="*/ 201 w 926"/>
                <a:gd name="T75" fmla="*/ 462 h 898"/>
                <a:gd name="T76" fmla="*/ 204 w 926"/>
                <a:gd name="T77" fmla="*/ 406 h 898"/>
                <a:gd name="T78" fmla="*/ 220 w 926"/>
                <a:gd name="T79" fmla="*/ 341 h 898"/>
                <a:gd name="T80" fmla="*/ 250 w 926"/>
                <a:gd name="T81" fmla="*/ 284 h 898"/>
                <a:gd name="T82" fmla="*/ 292 w 926"/>
                <a:gd name="T83" fmla="*/ 237 h 898"/>
                <a:gd name="T84" fmla="*/ 344 w 926"/>
                <a:gd name="T85" fmla="*/ 203 h 898"/>
                <a:gd name="T86" fmla="*/ 393 w 926"/>
                <a:gd name="T87" fmla="*/ 184 h 898"/>
                <a:gd name="T88" fmla="*/ 463 w 926"/>
                <a:gd name="T89" fmla="*/ 176 h 898"/>
                <a:gd name="T90" fmla="*/ 531 w 926"/>
                <a:gd name="T91" fmla="*/ 185 h 898"/>
                <a:gd name="T92" fmla="*/ 592 w 926"/>
                <a:gd name="T93" fmla="*/ 210 h 898"/>
                <a:gd name="T94" fmla="*/ 643 w 926"/>
                <a:gd name="T95" fmla="*/ 248 h 898"/>
                <a:gd name="T96" fmla="*/ 676 w 926"/>
                <a:gd name="T97" fmla="*/ 286 h 898"/>
                <a:gd name="T98" fmla="*/ 706 w 926"/>
                <a:gd name="T99" fmla="*/ 343 h 898"/>
                <a:gd name="T100" fmla="*/ 723 w 926"/>
                <a:gd name="T101" fmla="*/ 408 h 898"/>
                <a:gd name="T102" fmla="*/ 726 w 926"/>
                <a:gd name="T103" fmla="*/ 466 h 898"/>
                <a:gd name="T104" fmla="*/ 715 w 926"/>
                <a:gd name="T105" fmla="*/ 532 h 898"/>
                <a:gd name="T106" fmla="*/ 690 w 926"/>
                <a:gd name="T107" fmla="*/ 592 h 898"/>
                <a:gd name="T108" fmla="*/ 653 w 926"/>
                <a:gd name="T109" fmla="*/ 643 h 898"/>
                <a:gd name="T110" fmla="*/ 604 w 926"/>
                <a:gd name="T111" fmla="*/ 683 h 898"/>
                <a:gd name="T112" fmla="*/ 552 w 926"/>
                <a:gd name="T113" fmla="*/ 708 h 898"/>
                <a:gd name="T114" fmla="*/ 493 w 926"/>
                <a:gd name="T115" fmla="*/ 721 h 8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26"/>
                <a:gd name="T175" fmla="*/ 0 h 898"/>
                <a:gd name="T176" fmla="*/ 926 w 926"/>
                <a:gd name="T177" fmla="*/ 898 h 8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26" h="898">
                  <a:moveTo>
                    <a:pt x="463" y="898"/>
                  </a:moveTo>
                  <a:lnTo>
                    <a:pt x="487" y="898"/>
                  </a:lnTo>
                  <a:lnTo>
                    <a:pt x="499" y="897"/>
                  </a:lnTo>
                  <a:lnTo>
                    <a:pt x="512" y="896"/>
                  </a:lnTo>
                  <a:lnTo>
                    <a:pt x="536" y="892"/>
                  </a:lnTo>
                  <a:lnTo>
                    <a:pt x="560" y="889"/>
                  </a:lnTo>
                  <a:lnTo>
                    <a:pt x="571" y="887"/>
                  </a:lnTo>
                  <a:lnTo>
                    <a:pt x="582" y="884"/>
                  </a:lnTo>
                  <a:lnTo>
                    <a:pt x="604" y="878"/>
                  </a:lnTo>
                  <a:lnTo>
                    <a:pt x="627" y="871"/>
                  </a:lnTo>
                  <a:lnTo>
                    <a:pt x="648" y="862"/>
                  </a:lnTo>
                  <a:lnTo>
                    <a:pt x="669" y="853"/>
                  </a:lnTo>
                  <a:lnTo>
                    <a:pt x="689" y="843"/>
                  </a:lnTo>
                  <a:lnTo>
                    <a:pt x="699" y="838"/>
                  </a:lnTo>
                  <a:lnTo>
                    <a:pt x="708" y="832"/>
                  </a:lnTo>
                  <a:lnTo>
                    <a:pt x="727" y="821"/>
                  </a:lnTo>
                  <a:lnTo>
                    <a:pt x="745" y="809"/>
                  </a:lnTo>
                  <a:lnTo>
                    <a:pt x="763" y="796"/>
                  </a:lnTo>
                  <a:lnTo>
                    <a:pt x="771" y="788"/>
                  </a:lnTo>
                  <a:lnTo>
                    <a:pt x="780" y="781"/>
                  </a:lnTo>
                  <a:lnTo>
                    <a:pt x="795" y="767"/>
                  </a:lnTo>
                  <a:lnTo>
                    <a:pt x="810" y="751"/>
                  </a:lnTo>
                  <a:lnTo>
                    <a:pt x="817" y="742"/>
                  </a:lnTo>
                  <a:lnTo>
                    <a:pt x="824" y="734"/>
                  </a:lnTo>
                  <a:lnTo>
                    <a:pt x="831" y="725"/>
                  </a:lnTo>
                  <a:lnTo>
                    <a:pt x="838" y="718"/>
                  </a:lnTo>
                  <a:lnTo>
                    <a:pt x="850" y="700"/>
                  </a:lnTo>
                  <a:lnTo>
                    <a:pt x="862" y="681"/>
                  </a:lnTo>
                  <a:lnTo>
                    <a:pt x="872" y="663"/>
                  </a:lnTo>
                  <a:lnTo>
                    <a:pt x="882" y="643"/>
                  </a:lnTo>
                  <a:lnTo>
                    <a:pt x="891" y="623"/>
                  </a:lnTo>
                  <a:lnTo>
                    <a:pt x="896" y="613"/>
                  </a:lnTo>
                  <a:lnTo>
                    <a:pt x="899" y="603"/>
                  </a:lnTo>
                  <a:lnTo>
                    <a:pt x="907" y="582"/>
                  </a:lnTo>
                  <a:lnTo>
                    <a:pt x="912" y="561"/>
                  </a:lnTo>
                  <a:lnTo>
                    <a:pt x="917" y="539"/>
                  </a:lnTo>
                  <a:lnTo>
                    <a:pt x="921" y="517"/>
                  </a:lnTo>
                  <a:lnTo>
                    <a:pt x="923" y="495"/>
                  </a:lnTo>
                  <a:lnTo>
                    <a:pt x="925" y="484"/>
                  </a:lnTo>
                  <a:lnTo>
                    <a:pt x="926" y="473"/>
                  </a:lnTo>
                  <a:lnTo>
                    <a:pt x="926" y="449"/>
                  </a:lnTo>
                  <a:lnTo>
                    <a:pt x="926" y="447"/>
                  </a:lnTo>
                  <a:lnTo>
                    <a:pt x="926" y="423"/>
                  </a:lnTo>
                  <a:lnTo>
                    <a:pt x="923" y="401"/>
                  </a:lnTo>
                  <a:lnTo>
                    <a:pt x="921" y="379"/>
                  </a:lnTo>
                  <a:lnTo>
                    <a:pt x="917" y="357"/>
                  </a:lnTo>
                  <a:lnTo>
                    <a:pt x="912" y="334"/>
                  </a:lnTo>
                  <a:lnTo>
                    <a:pt x="910" y="324"/>
                  </a:lnTo>
                  <a:lnTo>
                    <a:pt x="907" y="313"/>
                  </a:lnTo>
                  <a:lnTo>
                    <a:pt x="900" y="293"/>
                  </a:lnTo>
                  <a:lnTo>
                    <a:pt x="892" y="272"/>
                  </a:lnTo>
                  <a:lnTo>
                    <a:pt x="883" y="253"/>
                  </a:lnTo>
                  <a:lnTo>
                    <a:pt x="873" y="233"/>
                  </a:lnTo>
                  <a:lnTo>
                    <a:pt x="862" y="215"/>
                  </a:lnTo>
                  <a:lnTo>
                    <a:pt x="851" y="196"/>
                  </a:lnTo>
                  <a:lnTo>
                    <a:pt x="839" y="180"/>
                  </a:lnTo>
                  <a:lnTo>
                    <a:pt x="832" y="171"/>
                  </a:lnTo>
                  <a:lnTo>
                    <a:pt x="825" y="162"/>
                  </a:lnTo>
                  <a:lnTo>
                    <a:pt x="819" y="154"/>
                  </a:lnTo>
                  <a:lnTo>
                    <a:pt x="811" y="146"/>
                  </a:lnTo>
                  <a:lnTo>
                    <a:pt x="804" y="138"/>
                  </a:lnTo>
                  <a:lnTo>
                    <a:pt x="796" y="131"/>
                  </a:lnTo>
                  <a:lnTo>
                    <a:pt x="781" y="116"/>
                  </a:lnTo>
                  <a:lnTo>
                    <a:pt x="764" y="102"/>
                  </a:lnTo>
                  <a:lnTo>
                    <a:pt x="747" y="88"/>
                  </a:lnTo>
                  <a:lnTo>
                    <a:pt x="728" y="76"/>
                  </a:lnTo>
                  <a:lnTo>
                    <a:pt x="710" y="65"/>
                  </a:lnTo>
                  <a:lnTo>
                    <a:pt x="690" y="54"/>
                  </a:lnTo>
                  <a:lnTo>
                    <a:pt x="671" y="44"/>
                  </a:lnTo>
                  <a:lnTo>
                    <a:pt x="650" y="35"/>
                  </a:lnTo>
                  <a:lnTo>
                    <a:pt x="629" y="27"/>
                  </a:lnTo>
                  <a:lnTo>
                    <a:pt x="607" y="20"/>
                  </a:lnTo>
                  <a:lnTo>
                    <a:pt x="584" y="14"/>
                  </a:lnTo>
                  <a:lnTo>
                    <a:pt x="562" y="9"/>
                  </a:lnTo>
                  <a:lnTo>
                    <a:pt x="538" y="5"/>
                  </a:lnTo>
                  <a:lnTo>
                    <a:pt x="514" y="2"/>
                  </a:lnTo>
                  <a:lnTo>
                    <a:pt x="502" y="1"/>
                  </a:lnTo>
                  <a:lnTo>
                    <a:pt x="489" y="0"/>
                  </a:lnTo>
                  <a:lnTo>
                    <a:pt x="465" y="0"/>
                  </a:lnTo>
                  <a:lnTo>
                    <a:pt x="440" y="0"/>
                  </a:lnTo>
                  <a:lnTo>
                    <a:pt x="428" y="1"/>
                  </a:lnTo>
                  <a:lnTo>
                    <a:pt x="416" y="2"/>
                  </a:lnTo>
                  <a:lnTo>
                    <a:pt x="391" y="5"/>
                  </a:lnTo>
                  <a:lnTo>
                    <a:pt x="368" y="9"/>
                  </a:lnTo>
                  <a:lnTo>
                    <a:pt x="357" y="11"/>
                  </a:lnTo>
                  <a:lnTo>
                    <a:pt x="344" y="14"/>
                  </a:lnTo>
                  <a:lnTo>
                    <a:pt x="322" y="20"/>
                  </a:lnTo>
                  <a:lnTo>
                    <a:pt x="301" y="27"/>
                  </a:lnTo>
                  <a:lnTo>
                    <a:pt x="280" y="35"/>
                  </a:lnTo>
                  <a:lnTo>
                    <a:pt x="258" y="45"/>
                  </a:lnTo>
                  <a:lnTo>
                    <a:pt x="238" y="54"/>
                  </a:lnTo>
                  <a:lnTo>
                    <a:pt x="228" y="59"/>
                  </a:lnTo>
                  <a:lnTo>
                    <a:pt x="219" y="65"/>
                  </a:lnTo>
                  <a:lnTo>
                    <a:pt x="200" y="77"/>
                  </a:lnTo>
                  <a:lnTo>
                    <a:pt x="182" y="89"/>
                  </a:lnTo>
                  <a:lnTo>
                    <a:pt x="165" y="103"/>
                  </a:lnTo>
                  <a:lnTo>
                    <a:pt x="156" y="109"/>
                  </a:lnTo>
                  <a:lnTo>
                    <a:pt x="148" y="117"/>
                  </a:lnTo>
                  <a:lnTo>
                    <a:pt x="132" y="132"/>
                  </a:lnTo>
                  <a:lnTo>
                    <a:pt x="117" y="147"/>
                  </a:lnTo>
                  <a:lnTo>
                    <a:pt x="103" y="164"/>
                  </a:lnTo>
                  <a:lnTo>
                    <a:pt x="96" y="172"/>
                  </a:lnTo>
                  <a:lnTo>
                    <a:pt x="90" y="181"/>
                  </a:lnTo>
                  <a:lnTo>
                    <a:pt x="76" y="198"/>
                  </a:lnTo>
                  <a:lnTo>
                    <a:pt x="65" y="216"/>
                  </a:lnTo>
                  <a:lnTo>
                    <a:pt x="54" y="235"/>
                  </a:lnTo>
                  <a:lnTo>
                    <a:pt x="45" y="254"/>
                  </a:lnTo>
                  <a:lnTo>
                    <a:pt x="36" y="274"/>
                  </a:lnTo>
                  <a:lnTo>
                    <a:pt x="32" y="284"/>
                  </a:lnTo>
                  <a:lnTo>
                    <a:pt x="27" y="295"/>
                  </a:lnTo>
                  <a:lnTo>
                    <a:pt x="21" y="315"/>
                  </a:lnTo>
                  <a:lnTo>
                    <a:pt x="15" y="337"/>
                  </a:lnTo>
                  <a:lnTo>
                    <a:pt x="9" y="359"/>
                  </a:lnTo>
                  <a:lnTo>
                    <a:pt x="6" y="381"/>
                  </a:lnTo>
                  <a:lnTo>
                    <a:pt x="3" y="403"/>
                  </a:lnTo>
                  <a:lnTo>
                    <a:pt x="3" y="415"/>
                  </a:lnTo>
                  <a:lnTo>
                    <a:pt x="2" y="426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2" y="475"/>
                  </a:lnTo>
                  <a:lnTo>
                    <a:pt x="3" y="497"/>
                  </a:lnTo>
                  <a:lnTo>
                    <a:pt x="6" y="519"/>
                  </a:lnTo>
                  <a:lnTo>
                    <a:pt x="7" y="530"/>
                  </a:lnTo>
                  <a:lnTo>
                    <a:pt x="9" y="542"/>
                  </a:lnTo>
                  <a:lnTo>
                    <a:pt x="15" y="563"/>
                  </a:lnTo>
                  <a:lnTo>
                    <a:pt x="17" y="574"/>
                  </a:lnTo>
                  <a:lnTo>
                    <a:pt x="21" y="584"/>
                  </a:lnTo>
                  <a:lnTo>
                    <a:pt x="27" y="605"/>
                  </a:lnTo>
                  <a:lnTo>
                    <a:pt x="35" y="625"/>
                  </a:lnTo>
                  <a:lnTo>
                    <a:pt x="44" y="645"/>
                  </a:lnTo>
                  <a:lnTo>
                    <a:pt x="54" y="664"/>
                  </a:lnTo>
                  <a:lnTo>
                    <a:pt x="64" y="683"/>
                  </a:lnTo>
                  <a:lnTo>
                    <a:pt x="76" y="701"/>
                  </a:lnTo>
                  <a:lnTo>
                    <a:pt x="89" y="719"/>
                  </a:lnTo>
                  <a:lnTo>
                    <a:pt x="95" y="728"/>
                  </a:lnTo>
                  <a:lnTo>
                    <a:pt x="102" y="735"/>
                  </a:lnTo>
                  <a:lnTo>
                    <a:pt x="109" y="744"/>
                  </a:lnTo>
                  <a:lnTo>
                    <a:pt x="115" y="752"/>
                  </a:lnTo>
                  <a:lnTo>
                    <a:pt x="123" y="760"/>
                  </a:lnTo>
                  <a:lnTo>
                    <a:pt x="131" y="768"/>
                  </a:lnTo>
                  <a:lnTo>
                    <a:pt x="147" y="782"/>
                  </a:lnTo>
                  <a:lnTo>
                    <a:pt x="163" y="797"/>
                  </a:lnTo>
                  <a:lnTo>
                    <a:pt x="180" y="810"/>
                  </a:lnTo>
                  <a:lnTo>
                    <a:pt x="198" y="822"/>
                  </a:lnTo>
                  <a:lnTo>
                    <a:pt x="217" y="833"/>
                  </a:lnTo>
                  <a:lnTo>
                    <a:pt x="236" y="845"/>
                  </a:lnTo>
                  <a:lnTo>
                    <a:pt x="256" y="855"/>
                  </a:lnTo>
                  <a:lnTo>
                    <a:pt x="277" y="863"/>
                  </a:lnTo>
                  <a:lnTo>
                    <a:pt x="298" y="871"/>
                  </a:lnTo>
                  <a:lnTo>
                    <a:pt x="320" y="878"/>
                  </a:lnTo>
                  <a:lnTo>
                    <a:pt x="342" y="885"/>
                  </a:lnTo>
                  <a:lnTo>
                    <a:pt x="365" y="889"/>
                  </a:lnTo>
                  <a:lnTo>
                    <a:pt x="389" y="894"/>
                  </a:lnTo>
                  <a:lnTo>
                    <a:pt x="412" y="896"/>
                  </a:lnTo>
                  <a:lnTo>
                    <a:pt x="425" y="897"/>
                  </a:lnTo>
                  <a:lnTo>
                    <a:pt x="437" y="898"/>
                  </a:lnTo>
                  <a:lnTo>
                    <a:pt x="463" y="898"/>
                  </a:lnTo>
                  <a:close/>
                  <a:moveTo>
                    <a:pt x="465" y="722"/>
                  </a:moveTo>
                  <a:lnTo>
                    <a:pt x="450" y="722"/>
                  </a:lnTo>
                  <a:lnTo>
                    <a:pt x="437" y="721"/>
                  </a:lnTo>
                  <a:lnTo>
                    <a:pt x="422" y="719"/>
                  </a:lnTo>
                  <a:lnTo>
                    <a:pt x="409" y="716"/>
                  </a:lnTo>
                  <a:lnTo>
                    <a:pt x="396" y="713"/>
                  </a:lnTo>
                  <a:lnTo>
                    <a:pt x="383" y="710"/>
                  </a:lnTo>
                  <a:lnTo>
                    <a:pt x="371" y="705"/>
                  </a:lnTo>
                  <a:lnTo>
                    <a:pt x="359" y="700"/>
                  </a:lnTo>
                  <a:lnTo>
                    <a:pt x="346" y="694"/>
                  </a:lnTo>
                  <a:lnTo>
                    <a:pt x="335" y="689"/>
                  </a:lnTo>
                  <a:lnTo>
                    <a:pt x="324" y="682"/>
                  </a:lnTo>
                  <a:lnTo>
                    <a:pt x="314" y="675"/>
                  </a:lnTo>
                  <a:lnTo>
                    <a:pt x="303" y="667"/>
                  </a:lnTo>
                  <a:lnTo>
                    <a:pt x="294" y="659"/>
                  </a:lnTo>
                  <a:lnTo>
                    <a:pt x="284" y="651"/>
                  </a:lnTo>
                  <a:lnTo>
                    <a:pt x="280" y="646"/>
                  </a:lnTo>
                  <a:lnTo>
                    <a:pt x="275" y="642"/>
                  </a:lnTo>
                  <a:lnTo>
                    <a:pt x="266" y="632"/>
                  </a:lnTo>
                  <a:lnTo>
                    <a:pt x="258" y="622"/>
                  </a:lnTo>
                  <a:lnTo>
                    <a:pt x="250" y="612"/>
                  </a:lnTo>
                  <a:lnTo>
                    <a:pt x="244" y="601"/>
                  </a:lnTo>
                  <a:lnTo>
                    <a:pt x="237" y="589"/>
                  </a:lnTo>
                  <a:lnTo>
                    <a:pt x="232" y="578"/>
                  </a:lnTo>
                  <a:lnTo>
                    <a:pt x="226" y="566"/>
                  </a:lnTo>
                  <a:lnTo>
                    <a:pt x="220" y="555"/>
                  </a:lnTo>
                  <a:lnTo>
                    <a:pt x="216" y="542"/>
                  </a:lnTo>
                  <a:lnTo>
                    <a:pt x="213" y="529"/>
                  </a:lnTo>
                  <a:lnTo>
                    <a:pt x="209" y="517"/>
                  </a:lnTo>
                  <a:lnTo>
                    <a:pt x="206" y="504"/>
                  </a:lnTo>
                  <a:lnTo>
                    <a:pt x="204" y="490"/>
                  </a:lnTo>
                  <a:lnTo>
                    <a:pt x="202" y="477"/>
                  </a:lnTo>
                  <a:lnTo>
                    <a:pt x="201" y="462"/>
                  </a:lnTo>
                  <a:lnTo>
                    <a:pt x="201" y="449"/>
                  </a:lnTo>
                  <a:lnTo>
                    <a:pt x="201" y="447"/>
                  </a:lnTo>
                  <a:lnTo>
                    <a:pt x="201" y="432"/>
                  </a:lnTo>
                  <a:lnTo>
                    <a:pt x="202" y="419"/>
                  </a:lnTo>
                  <a:lnTo>
                    <a:pt x="204" y="406"/>
                  </a:lnTo>
                  <a:lnTo>
                    <a:pt x="206" y="392"/>
                  </a:lnTo>
                  <a:lnTo>
                    <a:pt x="209" y="379"/>
                  </a:lnTo>
                  <a:lnTo>
                    <a:pt x="213" y="367"/>
                  </a:lnTo>
                  <a:lnTo>
                    <a:pt x="216" y="353"/>
                  </a:lnTo>
                  <a:lnTo>
                    <a:pt x="220" y="341"/>
                  </a:lnTo>
                  <a:lnTo>
                    <a:pt x="225" y="330"/>
                  </a:lnTo>
                  <a:lnTo>
                    <a:pt x="230" y="318"/>
                  </a:lnTo>
                  <a:lnTo>
                    <a:pt x="237" y="307"/>
                  </a:lnTo>
                  <a:lnTo>
                    <a:pt x="243" y="295"/>
                  </a:lnTo>
                  <a:lnTo>
                    <a:pt x="250" y="284"/>
                  </a:lnTo>
                  <a:lnTo>
                    <a:pt x="257" y="274"/>
                  </a:lnTo>
                  <a:lnTo>
                    <a:pt x="265" y="264"/>
                  </a:lnTo>
                  <a:lnTo>
                    <a:pt x="274" y="255"/>
                  </a:lnTo>
                  <a:lnTo>
                    <a:pt x="283" y="246"/>
                  </a:lnTo>
                  <a:lnTo>
                    <a:pt x="292" y="237"/>
                  </a:lnTo>
                  <a:lnTo>
                    <a:pt x="302" y="230"/>
                  </a:lnTo>
                  <a:lnTo>
                    <a:pt x="312" y="222"/>
                  </a:lnTo>
                  <a:lnTo>
                    <a:pt x="322" y="215"/>
                  </a:lnTo>
                  <a:lnTo>
                    <a:pt x="333" y="209"/>
                  </a:lnTo>
                  <a:lnTo>
                    <a:pt x="344" y="203"/>
                  </a:lnTo>
                  <a:lnTo>
                    <a:pt x="357" y="197"/>
                  </a:lnTo>
                  <a:lnTo>
                    <a:pt x="369" y="193"/>
                  </a:lnTo>
                  <a:lnTo>
                    <a:pt x="374" y="191"/>
                  </a:lnTo>
                  <a:lnTo>
                    <a:pt x="381" y="188"/>
                  </a:lnTo>
                  <a:lnTo>
                    <a:pt x="393" y="184"/>
                  </a:lnTo>
                  <a:lnTo>
                    <a:pt x="407" y="182"/>
                  </a:lnTo>
                  <a:lnTo>
                    <a:pt x="420" y="180"/>
                  </a:lnTo>
                  <a:lnTo>
                    <a:pt x="434" y="177"/>
                  </a:lnTo>
                  <a:lnTo>
                    <a:pt x="448" y="176"/>
                  </a:lnTo>
                  <a:lnTo>
                    <a:pt x="463" y="176"/>
                  </a:lnTo>
                  <a:lnTo>
                    <a:pt x="477" y="176"/>
                  </a:lnTo>
                  <a:lnTo>
                    <a:pt x="490" y="177"/>
                  </a:lnTo>
                  <a:lnTo>
                    <a:pt x="504" y="180"/>
                  </a:lnTo>
                  <a:lnTo>
                    <a:pt x="518" y="182"/>
                  </a:lnTo>
                  <a:lnTo>
                    <a:pt x="531" y="185"/>
                  </a:lnTo>
                  <a:lnTo>
                    <a:pt x="544" y="188"/>
                  </a:lnTo>
                  <a:lnTo>
                    <a:pt x="556" y="193"/>
                  </a:lnTo>
                  <a:lnTo>
                    <a:pt x="569" y="197"/>
                  </a:lnTo>
                  <a:lnTo>
                    <a:pt x="580" y="203"/>
                  </a:lnTo>
                  <a:lnTo>
                    <a:pt x="592" y="210"/>
                  </a:lnTo>
                  <a:lnTo>
                    <a:pt x="603" y="216"/>
                  </a:lnTo>
                  <a:lnTo>
                    <a:pt x="613" y="223"/>
                  </a:lnTo>
                  <a:lnTo>
                    <a:pt x="623" y="231"/>
                  </a:lnTo>
                  <a:lnTo>
                    <a:pt x="633" y="239"/>
                  </a:lnTo>
                  <a:lnTo>
                    <a:pt x="643" y="248"/>
                  </a:lnTo>
                  <a:lnTo>
                    <a:pt x="648" y="252"/>
                  </a:lnTo>
                  <a:lnTo>
                    <a:pt x="652" y="256"/>
                  </a:lnTo>
                  <a:lnTo>
                    <a:pt x="660" y="266"/>
                  </a:lnTo>
                  <a:lnTo>
                    <a:pt x="668" y="276"/>
                  </a:lnTo>
                  <a:lnTo>
                    <a:pt x="676" y="286"/>
                  </a:lnTo>
                  <a:lnTo>
                    <a:pt x="684" y="298"/>
                  </a:lnTo>
                  <a:lnTo>
                    <a:pt x="689" y="309"/>
                  </a:lnTo>
                  <a:lnTo>
                    <a:pt x="696" y="320"/>
                  </a:lnTo>
                  <a:lnTo>
                    <a:pt x="701" y="331"/>
                  </a:lnTo>
                  <a:lnTo>
                    <a:pt x="706" y="343"/>
                  </a:lnTo>
                  <a:lnTo>
                    <a:pt x="710" y="356"/>
                  </a:lnTo>
                  <a:lnTo>
                    <a:pt x="715" y="369"/>
                  </a:lnTo>
                  <a:lnTo>
                    <a:pt x="718" y="381"/>
                  </a:lnTo>
                  <a:lnTo>
                    <a:pt x="720" y="395"/>
                  </a:lnTo>
                  <a:lnTo>
                    <a:pt x="723" y="408"/>
                  </a:lnTo>
                  <a:lnTo>
                    <a:pt x="725" y="421"/>
                  </a:lnTo>
                  <a:lnTo>
                    <a:pt x="726" y="435"/>
                  </a:lnTo>
                  <a:lnTo>
                    <a:pt x="726" y="449"/>
                  </a:lnTo>
                  <a:lnTo>
                    <a:pt x="726" y="451"/>
                  </a:lnTo>
                  <a:lnTo>
                    <a:pt x="726" y="466"/>
                  </a:lnTo>
                  <a:lnTo>
                    <a:pt x="725" y="479"/>
                  </a:lnTo>
                  <a:lnTo>
                    <a:pt x="723" y="493"/>
                  </a:lnTo>
                  <a:lnTo>
                    <a:pt x="721" y="506"/>
                  </a:lnTo>
                  <a:lnTo>
                    <a:pt x="718" y="519"/>
                  </a:lnTo>
                  <a:lnTo>
                    <a:pt x="715" y="532"/>
                  </a:lnTo>
                  <a:lnTo>
                    <a:pt x="711" y="544"/>
                  </a:lnTo>
                  <a:lnTo>
                    <a:pt x="707" y="556"/>
                  </a:lnTo>
                  <a:lnTo>
                    <a:pt x="701" y="568"/>
                  </a:lnTo>
                  <a:lnTo>
                    <a:pt x="696" y="581"/>
                  </a:lnTo>
                  <a:lnTo>
                    <a:pt x="690" y="592"/>
                  </a:lnTo>
                  <a:lnTo>
                    <a:pt x="684" y="603"/>
                  </a:lnTo>
                  <a:lnTo>
                    <a:pt x="677" y="613"/>
                  </a:lnTo>
                  <a:lnTo>
                    <a:pt x="669" y="623"/>
                  </a:lnTo>
                  <a:lnTo>
                    <a:pt x="661" y="633"/>
                  </a:lnTo>
                  <a:lnTo>
                    <a:pt x="653" y="643"/>
                  </a:lnTo>
                  <a:lnTo>
                    <a:pt x="644" y="652"/>
                  </a:lnTo>
                  <a:lnTo>
                    <a:pt x="634" y="660"/>
                  </a:lnTo>
                  <a:lnTo>
                    <a:pt x="625" y="669"/>
                  </a:lnTo>
                  <a:lnTo>
                    <a:pt x="615" y="675"/>
                  </a:lnTo>
                  <a:lnTo>
                    <a:pt x="604" y="683"/>
                  </a:lnTo>
                  <a:lnTo>
                    <a:pt x="593" y="690"/>
                  </a:lnTo>
                  <a:lnTo>
                    <a:pt x="582" y="695"/>
                  </a:lnTo>
                  <a:lnTo>
                    <a:pt x="571" y="701"/>
                  </a:lnTo>
                  <a:lnTo>
                    <a:pt x="559" y="705"/>
                  </a:lnTo>
                  <a:lnTo>
                    <a:pt x="552" y="708"/>
                  </a:lnTo>
                  <a:lnTo>
                    <a:pt x="546" y="710"/>
                  </a:lnTo>
                  <a:lnTo>
                    <a:pt x="533" y="713"/>
                  </a:lnTo>
                  <a:lnTo>
                    <a:pt x="521" y="716"/>
                  </a:lnTo>
                  <a:lnTo>
                    <a:pt x="507" y="719"/>
                  </a:lnTo>
                  <a:lnTo>
                    <a:pt x="493" y="721"/>
                  </a:lnTo>
                  <a:lnTo>
                    <a:pt x="479" y="722"/>
                  </a:lnTo>
                  <a:lnTo>
                    <a:pt x="465" y="7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4287" name="Freeform 12"/>
            <p:cNvSpPr>
              <a:spLocks/>
            </p:cNvSpPr>
            <p:nvPr userDrawn="1"/>
          </p:nvSpPr>
          <p:spPr bwMode="auto">
            <a:xfrm>
              <a:off x="7896225" y="739775"/>
              <a:ext cx="133350" cy="155575"/>
            </a:xfrm>
            <a:custGeom>
              <a:avLst/>
              <a:gdLst>
                <a:gd name="T0" fmla="*/ 420 w 759"/>
                <a:gd name="T1" fmla="*/ 881 h 882"/>
                <a:gd name="T2" fmla="*/ 480 w 759"/>
                <a:gd name="T3" fmla="*/ 873 h 882"/>
                <a:gd name="T4" fmla="*/ 536 w 759"/>
                <a:gd name="T5" fmla="*/ 857 h 882"/>
                <a:gd name="T6" fmla="*/ 586 w 759"/>
                <a:gd name="T7" fmla="*/ 836 h 882"/>
                <a:gd name="T8" fmla="*/ 630 w 759"/>
                <a:gd name="T9" fmla="*/ 807 h 882"/>
                <a:gd name="T10" fmla="*/ 668 w 759"/>
                <a:gd name="T11" fmla="*/ 772 h 882"/>
                <a:gd name="T12" fmla="*/ 690 w 759"/>
                <a:gd name="T13" fmla="*/ 745 h 882"/>
                <a:gd name="T14" fmla="*/ 713 w 759"/>
                <a:gd name="T15" fmla="*/ 706 h 882"/>
                <a:gd name="T16" fmla="*/ 732 w 759"/>
                <a:gd name="T17" fmla="*/ 662 h 882"/>
                <a:gd name="T18" fmla="*/ 749 w 759"/>
                <a:gd name="T19" fmla="*/ 603 h 882"/>
                <a:gd name="T20" fmla="*/ 758 w 759"/>
                <a:gd name="T21" fmla="*/ 538 h 882"/>
                <a:gd name="T22" fmla="*/ 759 w 759"/>
                <a:gd name="T23" fmla="*/ 0 h 882"/>
                <a:gd name="T24" fmla="*/ 567 w 759"/>
                <a:gd name="T25" fmla="*/ 510 h 882"/>
                <a:gd name="T26" fmla="*/ 565 w 759"/>
                <a:gd name="T27" fmla="*/ 546 h 882"/>
                <a:gd name="T28" fmla="*/ 555 w 759"/>
                <a:gd name="T29" fmla="*/ 588 h 882"/>
                <a:gd name="T30" fmla="*/ 539 w 759"/>
                <a:gd name="T31" fmla="*/ 623 h 882"/>
                <a:gd name="T32" fmla="*/ 524 w 759"/>
                <a:gd name="T33" fmla="*/ 647 h 882"/>
                <a:gd name="T34" fmla="*/ 505 w 759"/>
                <a:gd name="T35" fmla="*/ 666 h 882"/>
                <a:gd name="T36" fmla="*/ 484 w 759"/>
                <a:gd name="T37" fmla="*/ 680 h 882"/>
                <a:gd name="T38" fmla="*/ 459 w 759"/>
                <a:gd name="T39" fmla="*/ 693 h 882"/>
                <a:gd name="T40" fmla="*/ 431 w 759"/>
                <a:gd name="T41" fmla="*/ 700 h 882"/>
                <a:gd name="T42" fmla="*/ 401 w 759"/>
                <a:gd name="T43" fmla="*/ 705 h 882"/>
                <a:gd name="T44" fmla="*/ 359 w 759"/>
                <a:gd name="T45" fmla="*/ 705 h 882"/>
                <a:gd name="T46" fmla="*/ 328 w 759"/>
                <a:gd name="T47" fmla="*/ 700 h 882"/>
                <a:gd name="T48" fmla="*/ 302 w 759"/>
                <a:gd name="T49" fmla="*/ 693 h 882"/>
                <a:gd name="T50" fmla="*/ 277 w 759"/>
                <a:gd name="T51" fmla="*/ 680 h 882"/>
                <a:gd name="T52" fmla="*/ 255 w 759"/>
                <a:gd name="T53" fmla="*/ 664 h 882"/>
                <a:gd name="T54" fmla="*/ 237 w 759"/>
                <a:gd name="T55" fmla="*/ 645 h 882"/>
                <a:gd name="T56" fmla="*/ 221 w 759"/>
                <a:gd name="T57" fmla="*/ 621 h 882"/>
                <a:gd name="T58" fmla="*/ 206 w 759"/>
                <a:gd name="T59" fmla="*/ 584 h 882"/>
                <a:gd name="T60" fmla="*/ 198 w 759"/>
                <a:gd name="T61" fmla="*/ 552 h 882"/>
                <a:gd name="T62" fmla="*/ 193 w 759"/>
                <a:gd name="T63" fmla="*/ 517 h 882"/>
                <a:gd name="T64" fmla="*/ 192 w 759"/>
                <a:gd name="T65" fmla="*/ 0 h 882"/>
                <a:gd name="T66" fmla="*/ 1 w 759"/>
                <a:gd name="T67" fmla="*/ 520 h 882"/>
                <a:gd name="T68" fmla="*/ 7 w 759"/>
                <a:gd name="T69" fmla="*/ 586 h 882"/>
                <a:gd name="T70" fmla="*/ 20 w 759"/>
                <a:gd name="T71" fmla="*/ 646 h 882"/>
                <a:gd name="T72" fmla="*/ 42 w 759"/>
                <a:gd name="T73" fmla="*/ 699 h 882"/>
                <a:gd name="T74" fmla="*/ 58 w 759"/>
                <a:gd name="T75" fmla="*/ 730 h 882"/>
                <a:gd name="T76" fmla="*/ 90 w 759"/>
                <a:gd name="T77" fmla="*/ 773 h 882"/>
                <a:gd name="T78" fmla="*/ 121 w 759"/>
                <a:gd name="T79" fmla="*/ 802 h 882"/>
                <a:gd name="T80" fmla="*/ 155 w 759"/>
                <a:gd name="T81" fmla="*/ 827 h 882"/>
                <a:gd name="T82" fmla="*/ 203 w 759"/>
                <a:gd name="T83" fmla="*/ 851 h 882"/>
                <a:gd name="T84" fmla="*/ 256 w 759"/>
                <a:gd name="T85" fmla="*/ 869 h 882"/>
                <a:gd name="T86" fmla="*/ 294 w 759"/>
                <a:gd name="T87" fmla="*/ 876 h 882"/>
                <a:gd name="T88" fmla="*/ 356 w 759"/>
                <a:gd name="T89" fmla="*/ 882 h 88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59"/>
                <a:gd name="T136" fmla="*/ 0 h 882"/>
                <a:gd name="T137" fmla="*/ 759 w 759"/>
                <a:gd name="T138" fmla="*/ 882 h 88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59" h="882">
                  <a:moveTo>
                    <a:pt x="378" y="882"/>
                  </a:moveTo>
                  <a:lnTo>
                    <a:pt x="399" y="882"/>
                  </a:lnTo>
                  <a:lnTo>
                    <a:pt x="420" y="881"/>
                  </a:lnTo>
                  <a:lnTo>
                    <a:pt x="441" y="879"/>
                  </a:lnTo>
                  <a:lnTo>
                    <a:pt x="461" y="876"/>
                  </a:lnTo>
                  <a:lnTo>
                    <a:pt x="480" y="873"/>
                  </a:lnTo>
                  <a:lnTo>
                    <a:pt x="499" y="869"/>
                  </a:lnTo>
                  <a:lnTo>
                    <a:pt x="518" y="863"/>
                  </a:lnTo>
                  <a:lnTo>
                    <a:pt x="536" y="857"/>
                  </a:lnTo>
                  <a:lnTo>
                    <a:pt x="553" y="851"/>
                  </a:lnTo>
                  <a:lnTo>
                    <a:pt x="569" y="844"/>
                  </a:lnTo>
                  <a:lnTo>
                    <a:pt x="586" y="836"/>
                  </a:lnTo>
                  <a:lnTo>
                    <a:pt x="601" y="827"/>
                  </a:lnTo>
                  <a:lnTo>
                    <a:pt x="615" y="817"/>
                  </a:lnTo>
                  <a:lnTo>
                    <a:pt x="630" y="807"/>
                  </a:lnTo>
                  <a:lnTo>
                    <a:pt x="643" y="796"/>
                  </a:lnTo>
                  <a:lnTo>
                    <a:pt x="657" y="785"/>
                  </a:lnTo>
                  <a:lnTo>
                    <a:pt x="668" y="772"/>
                  </a:lnTo>
                  <a:lnTo>
                    <a:pt x="680" y="758"/>
                  </a:lnTo>
                  <a:lnTo>
                    <a:pt x="684" y="752"/>
                  </a:lnTo>
                  <a:lnTo>
                    <a:pt x="690" y="745"/>
                  </a:lnTo>
                  <a:lnTo>
                    <a:pt x="700" y="729"/>
                  </a:lnTo>
                  <a:lnTo>
                    <a:pt x="709" y="714"/>
                  </a:lnTo>
                  <a:lnTo>
                    <a:pt x="713" y="706"/>
                  </a:lnTo>
                  <a:lnTo>
                    <a:pt x="718" y="697"/>
                  </a:lnTo>
                  <a:lnTo>
                    <a:pt x="726" y="680"/>
                  </a:lnTo>
                  <a:lnTo>
                    <a:pt x="732" y="662"/>
                  </a:lnTo>
                  <a:lnTo>
                    <a:pt x="739" y="644"/>
                  </a:lnTo>
                  <a:lnTo>
                    <a:pt x="744" y="623"/>
                  </a:lnTo>
                  <a:lnTo>
                    <a:pt x="749" y="603"/>
                  </a:lnTo>
                  <a:lnTo>
                    <a:pt x="753" y="582"/>
                  </a:lnTo>
                  <a:lnTo>
                    <a:pt x="756" y="560"/>
                  </a:lnTo>
                  <a:lnTo>
                    <a:pt x="758" y="538"/>
                  </a:lnTo>
                  <a:lnTo>
                    <a:pt x="759" y="514"/>
                  </a:lnTo>
                  <a:lnTo>
                    <a:pt x="759" y="490"/>
                  </a:lnTo>
                  <a:lnTo>
                    <a:pt x="759" y="0"/>
                  </a:lnTo>
                  <a:lnTo>
                    <a:pt x="568" y="0"/>
                  </a:lnTo>
                  <a:lnTo>
                    <a:pt x="568" y="498"/>
                  </a:lnTo>
                  <a:lnTo>
                    <a:pt x="567" y="510"/>
                  </a:lnTo>
                  <a:lnTo>
                    <a:pt x="567" y="522"/>
                  </a:lnTo>
                  <a:lnTo>
                    <a:pt x="566" y="534"/>
                  </a:lnTo>
                  <a:lnTo>
                    <a:pt x="565" y="546"/>
                  </a:lnTo>
                  <a:lnTo>
                    <a:pt x="561" y="568"/>
                  </a:lnTo>
                  <a:lnTo>
                    <a:pt x="558" y="578"/>
                  </a:lnTo>
                  <a:lnTo>
                    <a:pt x="555" y="588"/>
                  </a:lnTo>
                  <a:lnTo>
                    <a:pt x="548" y="607"/>
                  </a:lnTo>
                  <a:lnTo>
                    <a:pt x="544" y="616"/>
                  </a:lnTo>
                  <a:lnTo>
                    <a:pt x="539" y="623"/>
                  </a:lnTo>
                  <a:lnTo>
                    <a:pt x="535" y="631"/>
                  </a:lnTo>
                  <a:lnTo>
                    <a:pt x="529" y="639"/>
                  </a:lnTo>
                  <a:lnTo>
                    <a:pt x="524" y="647"/>
                  </a:lnTo>
                  <a:lnTo>
                    <a:pt x="518" y="654"/>
                  </a:lnTo>
                  <a:lnTo>
                    <a:pt x="511" y="659"/>
                  </a:lnTo>
                  <a:lnTo>
                    <a:pt x="505" y="666"/>
                  </a:lnTo>
                  <a:lnTo>
                    <a:pt x="498" y="671"/>
                  </a:lnTo>
                  <a:lnTo>
                    <a:pt x="491" y="676"/>
                  </a:lnTo>
                  <a:lnTo>
                    <a:pt x="484" y="680"/>
                  </a:lnTo>
                  <a:lnTo>
                    <a:pt x="476" y="685"/>
                  </a:lnTo>
                  <a:lnTo>
                    <a:pt x="467" y="689"/>
                  </a:lnTo>
                  <a:lnTo>
                    <a:pt x="459" y="693"/>
                  </a:lnTo>
                  <a:lnTo>
                    <a:pt x="450" y="696"/>
                  </a:lnTo>
                  <a:lnTo>
                    <a:pt x="441" y="698"/>
                  </a:lnTo>
                  <a:lnTo>
                    <a:pt x="431" y="700"/>
                  </a:lnTo>
                  <a:lnTo>
                    <a:pt x="422" y="703"/>
                  </a:lnTo>
                  <a:lnTo>
                    <a:pt x="412" y="704"/>
                  </a:lnTo>
                  <a:lnTo>
                    <a:pt x="401" y="705"/>
                  </a:lnTo>
                  <a:lnTo>
                    <a:pt x="391" y="706"/>
                  </a:lnTo>
                  <a:lnTo>
                    <a:pt x="380" y="706"/>
                  </a:lnTo>
                  <a:lnTo>
                    <a:pt x="359" y="705"/>
                  </a:lnTo>
                  <a:lnTo>
                    <a:pt x="348" y="704"/>
                  </a:lnTo>
                  <a:lnTo>
                    <a:pt x="338" y="703"/>
                  </a:lnTo>
                  <a:lnTo>
                    <a:pt x="328" y="700"/>
                  </a:lnTo>
                  <a:lnTo>
                    <a:pt x="319" y="698"/>
                  </a:lnTo>
                  <a:lnTo>
                    <a:pt x="311" y="695"/>
                  </a:lnTo>
                  <a:lnTo>
                    <a:pt x="302" y="693"/>
                  </a:lnTo>
                  <a:lnTo>
                    <a:pt x="293" y="688"/>
                  </a:lnTo>
                  <a:lnTo>
                    <a:pt x="285" y="685"/>
                  </a:lnTo>
                  <a:lnTo>
                    <a:pt x="277" y="680"/>
                  </a:lnTo>
                  <a:lnTo>
                    <a:pt x="269" y="675"/>
                  </a:lnTo>
                  <a:lnTo>
                    <a:pt x="263" y="670"/>
                  </a:lnTo>
                  <a:lnTo>
                    <a:pt x="255" y="664"/>
                  </a:lnTo>
                  <a:lnTo>
                    <a:pt x="248" y="658"/>
                  </a:lnTo>
                  <a:lnTo>
                    <a:pt x="242" y="651"/>
                  </a:lnTo>
                  <a:lnTo>
                    <a:pt x="237" y="645"/>
                  </a:lnTo>
                  <a:lnTo>
                    <a:pt x="231" y="637"/>
                  </a:lnTo>
                  <a:lnTo>
                    <a:pt x="226" y="629"/>
                  </a:lnTo>
                  <a:lnTo>
                    <a:pt x="221" y="621"/>
                  </a:lnTo>
                  <a:lnTo>
                    <a:pt x="212" y="603"/>
                  </a:lnTo>
                  <a:lnTo>
                    <a:pt x="209" y="595"/>
                  </a:lnTo>
                  <a:lnTo>
                    <a:pt x="206" y="584"/>
                  </a:lnTo>
                  <a:lnTo>
                    <a:pt x="202" y="574"/>
                  </a:lnTo>
                  <a:lnTo>
                    <a:pt x="200" y="563"/>
                  </a:lnTo>
                  <a:lnTo>
                    <a:pt x="198" y="552"/>
                  </a:lnTo>
                  <a:lnTo>
                    <a:pt x="196" y="541"/>
                  </a:lnTo>
                  <a:lnTo>
                    <a:pt x="194" y="529"/>
                  </a:lnTo>
                  <a:lnTo>
                    <a:pt x="193" y="517"/>
                  </a:lnTo>
                  <a:lnTo>
                    <a:pt x="192" y="504"/>
                  </a:lnTo>
                  <a:lnTo>
                    <a:pt x="192" y="491"/>
                  </a:lnTo>
                  <a:lnTo>
                    <a:pt x="192" y="0"/>
                  </a:lnTo>
                  <a:lnTo>
                    <a:pt x="0" y="0"/>
                  </a:lnTo>
                  <a:lnTo>
                    <a:pt x="0" y="496"/>
                  </a:lnTo>
                  <a:lnTo>
                    <a:pt x="1" y="520"/>
                  </a:lnTo>
                  <a:lnTo>
                    <a:pt x="3" y="542"/>
                  </a:lnTo>
                  <a:lnTo>
                    <a:pt x="5" y="564"/>
                  </a:lnTo>
                  <a:lnTo>
                    <a:pt x="7" y="586"/>
                  </a:lnTo>
                  <a:lnTo>
                    <a:pt x="11" y="607"/>
                  </a:lnTo>
                  <a:lnTo>
                    <a:pt x="16" y="627"/>
                  </a:lnTo>
                  <a:lnTo>
                    <a:pt x="20" y="646"/>
                  </a:lnTo>
                  <a:lnTo>
                    <a:pt x="27" y="665"/>
                  </a:lnTo>
                  <a:lnTo>
                    <a:pt x="34" y="681"/>
                  </a:lnTo>
                  <a:lnTo>
                    <a:pt x="42" y="699"/>
                  </a:lnTo>
                  <a:lnTo>
                    <a:pt x="45" y="707"/>
                  </a:lnTo>
                  <a:lnTo>
                    <a:pt x="49" y="715"/>
                  </a:lnTo>
                  <a:lnTo>
                    <a:pt x="58" y="730"/>
                  </a:lnTo>
                  <a:lnTo>
                    <a:pt x="68" y="745"/>
                  </a:lnTo>
                  <a:lnTo>
                    <a:pt x="78" y="759"/>
                  </a:lnTo>
                  <a:lnTo>
                    <a:pt x="90" y="773"/>
                  </a:lnTo>
                  <a:lnTo>
                    <a:pt x="102" y="785"/>
                  </a:lnTo>
                  <a:lnTo>
                    <a:pt x="114" y="796"/>
                  </a:lnTo>
                  <a:lnTo>
                    <a:pt x="121" y="802"/>
                  </a:lnTo>
                  <a:lnTo>
                    <a:pt x="128" y="807"/>
                  </a:lnTo>
                  <a:lnTo>
                    <a:pt x="141" y="817"/>
                  </a:lnTo>
                  <a:lnTo>
                    <a:pt x="155" y="827"/>
                  </a:lnTo>
                  <a:lnTo>
                    <a:pt x="171" y="836"/>
                  </a:lnTo>
                  <a:lnTo>
                    <a:pt x="187" y="844"/>
                  </a:lnTo>
                  <a:lnTo>
                    <a:pt x="203" y="851"/>
                  </a:lnTo>
                  <a:lnTo>
                    <a:pt x="220" y="857"/>
                  </a:lnTo>
                  <a:lnTo>
                    <a:pt x="238" y="863"/>
                  </a:lnTo>
                  <a:lnTo>
                    <a:pt x="256" y="869"/>
                  </a:lnTo>
                  <a:lnTo>
                    <a:pt x="275" y="872"/>
                  </a:lnTo>
                  <a:lnTo>
                    <a:pt x="285" y="874"/>
                  </a:lnTo>
                  <a:lnTo>
                    <a:pt x="294" y="876"/>
                  </a:lnTo>
                  <a:lnTo>
                    <a:pt x="314" y="879"/>
                  </a:lnTo>
                  <a:lnTo>
                    <a:pt x="335" y="881"/>
                  </a:lnTo>
                  <a:lnTo>
                    <a:pt x="356" y="882"/>
                  </a:lnTo>
                  <a:lnTo>
                    <a:pt x="378" y="8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4288" name="Freeform 13"/>
            <p:cNvSpPr>
              <a:spLocks noEditPoints="1"/>
            </p:cNvSpPr>
            <p:nvPr userDrawn="1"/>
          </p:nvSpPr>
          <p:spPr bwMode="auto">
            <a:xfrm>
              <a:off x="8069263" y="739775"/>
              <a:ext cx="120650" cy="152400"/>
            </a:xfrm>
            <a:custGeom>
              <a:avLst/>
              <a:gdLst>
                <a:gd name="T0" fmla="*/ 191 w 688"/>
                <a:gd name="T1" fmla="*/ 869 h 869"/>
                <a:gd name="T2" fmla="*/ 337 w 688"/>
                <a:gd name="T3" fmla="*/ 608 h 869"/>
                <a:gd name="T4" fmla="*/ 373 w 688"/>
                <a:gd name="T5" fmla="*/ 607 h 869"/>
                <a:gd name="T6" fmla="*/ 408 w 688"/>
                <a:gd name="T7" fmla="*/ 602 h 869"/>
                <a:gd name="T8" fmla="*/ 442 w 688"/>
                <a:gd name="T9" fmla="*/ 597 h 869"/>
                <a:gd name="T10" fmla="*/ 474 w 688"/>
                <a:gd name="T11" fmla="*/ 588 h 869"/>
                <a:gd name="T12" fmla="*/ 498 w 688"/>
                <a:gd name="T13" fmla="*/ 580 h 869"/>
                <a:gd name="T14" fmla="*/ 520 w 688"/>
                <a:gd name="T15" fmla="*/ 571 h 869"/>
                <a:gd name="T16" fmla="*/ 548 w 688"/>
                <a:gd name="T17" fmla="*/ 557 h 869"/>
                <a:gd name="T18" fmla="*/ 574 w 688"/>
                <a:gd name="T19" fmla="*/ 540 h 869"/>
                <a:gd name="T20" fmla="*/ 597 w 688"/>
                <a:gd name="T21" fmla="*/ 521 h 869"/>
                <a:gd name="T22" fmla="*/ 619 w 688"/>
                <a:gd name="T23" fmla="*/ 499 h 869"/>
                <a:gd name="T24" fmla="*/ 638 w 688"/>
                <a:gd name="T25" fmla="*/ 475 h 869"/>
                <a:gd name="T26" fmla="*/ 646 w 688"/>
                <a:gd name="T27" fmla="*/ 462 h 869"/>
                <a:gd name="T28" fmla="*/ 661 w 688"/>
                <a:gd name="T29" fmla="*/ 435 h 869"/>
                <a:gd name="T30" fmla="*/ 673 w 688"/>
                <a:gd name="T31" fmla="*/ 405 h 869"/>
                <a:gd name="T32" fmla="*/ 682 w 688"/>
                <a:gd name="T33" fmla="*/ 373 h 869"/>
                <a:gd name="T34" fmla="*/ 686 w 688"/>
                <a:gd name="T35" fmla="*/ 339 h 869"/>
                <a:gd name="T36" fmla="*/ 688 w 688"/>
                <a:gd name="T37" fmla="*/ 303 h 869"/>
                <a:gd name="T38" fmla="*/ 688 w 688"/>
                <a:gd name="T39" fmla="*/ 284 h 869"/>
                <a:gd name="T40" fmla="*/ 685 w 688"/>
                <a:gd name="T41" fmla="*/ 251 h 869"/>
                <a:gd name="T42" fmla="*/ 680 w 688"/>
                <a:gd name="T43" fmla="*/ 221 h 869"/>
                <a:gd name="T44" fmla="*/ 671 w 688"/>
                <a:gd name="T45" fmla="*/ 192 h 869"/>
                <a:gd name="T46" fmla="*/ 659 w 688"/>
                <a:gd name="T47" fmla="*/ 165 h 869"/>
                <a:gd name="T48" fmla="*/ 646 w 688"/>
                <a:gd name="T49" fmla="*/ 139 h 869"/>
                <a:gd name="T50" fmla="*/ 629 w 688"/>
                <a:gd name="T51" fmla="*/ 116 h 869"/>
                <a:gd name="T52" fmla="*/ 610 w 688"/>
                <a:gd name="T53" fmla="*/ 93 h 869"/>
                <a:gd name="T54" fmla="*/ 589 w 688"/>
                <a:gd name="T55" fmla="*/ 73 h 869"/>
                <a:gd name="T56" fmla="*/ 565 w 688"/>
                <a:gd name="T57" fmla="*/ 55 h 869"/>
                <a:gd name="T58" fmla="*/ 539 w 688"/>
                <a:gd name="T59" fmla="*/ 41 h 869"/>
                <a:gd name="T60" fmla="*/ 510 w 688"/>
                <a:gd name="T61" fmla="*/ 28 h 869"/>
                <a:gd name="T62" fmla="*/ 480 w 688"/>
                <a:gd name="T63" fmla="*/ 16 h 869"/>
                <a:gd name="T64" fmla="*/ 446 w 688"/>
                <a:gd name="T65" fmla="*/ 9 h 869"/>
                <a:gd name="T66" fmla="*/ 412 w 688"/>
                <a:gd name="T67" fmla="*/ 3 h 869"/>
                <a:gd name="T68" fmla="*/ 394 w 688"/>
                <a:gd name="T69" fmla="*/ 1 h 869"/>
                <a:gd name="T70" fmla="*/ 356 w 688"/>
                <a:gd name="T71" fmla="*/ 0 h 869"/>
                <a:gd name="T72" fmla="*/ 0 w 688"/>
                <a:gd name="T73" fmla="*/ 869 h 869"/>
                <a:gd name="T74" fmla="*/ 191 w 688"/>
                <a:gd name="T75" fmla="*/ 172 h 869"/>
                <a:gd name="T76" fmla="*/ 357 w 688"/>
                <a:gd name="T77" fmla="*/ 172 h 869"/>
                <a:gd name="T78" fmla="*/ 389 w 688"/>
                <a:gd name="T79" fmla="*/ 177 h 869"/>
                <a:gd name="T80" fmla="*/ 417 w 688"/>
                <a:gd name="T81" fmla="*/ 186 h 869"/>
                <a:gd name="T82" fmla="*/ 431 w 688"/>
                <a:gd name="T83" fmla="*/ 191 h 869"/>
                <a:gd name="T84" fmla="*/ 453 w 688"/>
                <a:gd name="T85" fmla="*/ 206 h 869"/>
                <a:gd name="T86" fmla="*/ 466 w 688"/>
                <a:gd name="T87" fmla="*/ 219 h 869"/>
                <a:gd name="T88" fmla="*/ 478 w 688"/>
                <a:gd name="T89" fmla="*/ 235 h 869"/>
                <a:gd name="T90" fmla="*/ 489 w 688"/>
                <a:gd name="T91" fmla="*/ 259 h 869"/>
                <a:gd name="T92" fmla="*/ 492 w 688"/>
                <a:gd name="T93" fmla="*/ 274 h 869"/>
                <a:gd name="T94" fmla="*/ 494 w 688"/>
                <a:gd name="T95" fmla="*/ 288 h 869"/>
                <a:gd name="T96" fmla="*/ 494 w 688"/>
                <a:gd name="T97" fmla="*/ 304 h 869"/>
                <a:gd name="T98" fmla="*/ 494 w 688"/>
                <a:gd name="T99" fmla="*/ 319 h 869"/>
                <a:gd name="T100" fmla="*/ 489 w 688"/>
                <a:gd name="T101" fmla="*/ 346 h 869"/>
                <a:gd name="T102" fmla="*/ 479 w 688"/>
                <a:gd name="T103" fmla="*/ 370 h 869"/>
                <a:gd name="T104" fmla="*/ 472 w 688"/>
                <a:gd name="T105" fmla="*/ 381 h 869"/>
                <a:gd name="T106" fmla="*/ 464 w 688"/>
                <a:gd name="T107" fmla="*/ 391 h 869"/>
                <a:gd name="T108" fmla="*/ 455 w 688"/>
                <a:gd name="T109" fmla="*/ 400 h 869"/>
                <a:gd name="T110" fmla="*/ 444 w 688"/>
                <a:gd name="T111" fmla="*/ 408 h 869"/>
                <a:gd name="T112" fmla="*/ 433 w 688"/>
                <a:gd name="T113" fmla="*/ 415 h 869"/>
                <a:gd name="T114" fmla="*/ 414 w 688"/>
                <a:gd name="T115" fmla="*/ 425 h 869"/>
                <a:gd name="T116" fmla="*/ 393 w 688"/>
                <a:gd name="T117" fmla="*/ 432 h 869"/>
                <a:gd name="T118" fmla="*/ 360 w 688"/>
                <a:gd name="T119" fmla="*/ 437 h 869"/>
                <a:gd name="T120" fmla="*/ 342 w 688"/>
                <a:gd name="T121" fmla="*/ 437 h 8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88"/>
                <a:gd name="T184" fmla="*/ 0 h 869"/>
                <a:gd name="T185" fmla="*/ 688 w 688"/>
                <a:gd name="T186" fmla="*/ 869 h 8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88" h="869">
                  <a:moveTo>
                    <a:pt x="0" y="869"/>
                  </a:moveTo>
                  <a:lnTo>
                    <a:pt x="191" y="869"/>
                  </a:lnTo>
                  <a:lnTo>
                    <a:pt x="191" y="608"/>
                  </a:lnTo>
                  <a:lnTo>
                    <a:pt x="337" y="608"/>
                  </a:lnTo>
                  <a:lnTo>
                    <a:pt x="355" y="608"/>
                  </a:lnTo>
                  <a:lnTo>
                    <a:pt x="373" y="607"/>
                  </a:lnTo>
                  <a:lnTo>
                    <a:pt x="390" y="605"/>
                  </a:lnTo>
                  <a:lnTo>
                    <a:pt x="408" y="602"/>
                  </a:lnTo>
                  <a:lnTo>
                    <a:pt x="425" y="600"/>
                  </a:lnTo>
                  <a:lnTo>
                    <a:pt x="442" y="597"/>
                  </a:lnTo>
                  <a:lnTo>
                    <a:pt x="459" y="592"/>
                  </a:lnTo>
                  <a:lnTo>
                    <a:pt x="474" y="588"/>
                  </a:lnTo>
                  <a:lnTo>
                    <a:pt x="490" y="583"/>
                  </a:lnTo>
                  <a:lnTo>
                    <a:pt x="498" y="580"/>
                  </a:lnTo>
                  <a:lnTo>
                    <a:pt x="504" y="578"/>
                  </a:lnTo>
                  <a:lnTo>
                    <a:pt x="520" y="571"/>
                  </a:lnTo>
                  <a:lnTo>
                    <a:pt x="533" y="564"/>
                  </a:lnTo>
                  <a:lnTo>
                    <a:pt x="548" y="557"/>
                  </a:lnTo>
                  <a:lnTo>
                    <a:pt x="561" y="549"/>
                  </a:lnTo>
                  <a:lnTo>
                    <a:pt x="574" y="540"/>
                  </a:lnTo>
                  <a:lnTo>
                    <a:pt x="586" y="530"/>
                  </a:lnTo>
                  <a:lnTo>
                    <a:pt x="597" y="521"/>
                  </a:lnTo>
                  <a:lnTo>
                    <a:pt x="608" y="510"/>
                  </a:lnTo>
                  <a:lnTo>
                    <a:pt x="619" y="499"/>
                  </a:lnTo>
                  <a:lnTo>
                    <a:pt x="628" y="488"/>
                  </a:lnTo>
                  <a:lnTo>
                    <a:pt x="638" y="475"/>
                  </a:lnTo>
                  <a:lnTo>
                    <a:pt x="642" y="469"/>
                  </a:lnTo>
                  <a:lnTo>
                    <a:pt x="646" y="462"/>
                  </a:lnTo>
                  <a:lnTo>
                    <a:pt x="654" y="449"/>
                  </a:lnTo>
                  <a:lnTo>
                    <a:pt x="661" y="435"/>
                  </a:lnTo>
                  <a:lnTo>
                    <a:pt x="667" y="421"/>
                  </a:lnTo>
                  <a:lnTo>
                    <a:pt x="673" y="405"/>
                  </a:lnTo>
                  <a:lnTo>
                    <a:pt x="677" y="390"/>
                  </a:lnTo>
                  <a:lnTo>
                    <a:pt x="682" y="373"/>
                  </a:lnTo>
                  <a:lnTo>
                    <a:pt x="684" y="356"/>
                  </a:lnTo>
                  <a:lnTo>
                    <a:pt x="686" y="339"/>
                  </a:lnTo>
                  <a:lnTo>
                    <a:pt x="688" y="321"/>
                  </a:lnTo>
                  <a:lnTo>
                    <a:pt x="688" y="303"/>
                  </a:lnTo>
                  <a:lnTo>
                    <a:pt x="688" y="300"/>
                  </a:lnTo>
                  <a:lnTo>
                    <a:pt x="688" y="284"/>
                  </a:lnTo>
                  <a:lnTo>
                    <a:pt x="687" y="267"/>
                  </a:lnTo>
                  <a:lnTo>
                    <a:pt x="685" y="251"/>
                  </a:lnTo>
                  <a:lnTo>
                    <a:pt x="683" y="236"/>
                  </a:lnTo>
                  <a:lnTo>
                    <a:pt x="680" y="221"/>
                  </a:lnTo>
                  <a:lnTo>
                    <a:pt x="675" y="207"/>
                  </a:lnTo>
                  <a:lnTo>
                    <a:pt x="671" y="192"/>
                  </a:lnTo>
                  <a:lnTo>
                    <a:pt x="666" y="178"/>
                  </a:lnTo>
                  <a:lnTo>
                    <a:pt x="659" y="165"/>
                  </a:lnTo>
                  <a:lnTo>
                    <a:pt x="653" y="151"/>
                  </a:lnTo>
                  <a:lnTo>
                    <a:pt x="646" y="139"/>
                  </a:lnTo>
                  <a:lnTo>
                    <a:pt x="638" y="127"/>
                  </a:lnTo>
                  <a:lnTo>
                    <a:pt x="629" y="116"/>
                  </a:lnTo>
                  <a:lnTo>
                    <a:pt x="620" y="104"/>
                  </a:lnTo>
                  <a:lnTo>
                    <a:pt x="610" y="93"/>
                  </a:lnTo>
                  <a:lnTo>
                    <a:pt x="600" y="83"/>
                  </a:lnTo>
                  <a:lnTo>
                    <a:pt x="589" y="73"/>
                  </a:lnTo>
                  <a:lnTo>
                    <a:pt x="577" y="64"/>
                  </a:lnTo>
                  <a:lnTo>
                    <a:pt x="565" y="55"/>
                  </a:lnTo>
                  <a:lnTo>
                    <a:pt x="552" y="48"/>
                  </a:lnTo>
                  <a:lnTo>
                    <a:pt x="539" y="41"/>
                  </a:lnTo>
                  <a:lnTo>
                    <a:pt x="524" y="33"/>
                  </a:lnTo>
                  <a:lnTo>
                    <a:pt x="510" y="28"/>
                  </a:lnTo>
                  <a:lnTo>
                    <a:pt x="495" y="22"/>
                  </a:lnTo>
                  <a:lnTo>
                    <a:pt x="480" y="16"/>
                  </a:lnTo>
                  <a:lnTo>
                    <a:pt x="463" y="12"/>
                  </a:lnTo>
                  <a:lnTo>
                    <a:pt x="446" y="9"/>
                  </a:lnTo>
                  <a:lnTo>
                    <a:pt x="430" y="5"/>
                  </a:lnTo>
                  <a:lnTo>
                    <a:pt x="412" y="3"/>
                  </a:lnTo>
                  <a:lnTo>
                    <a:pt x="403" y="2"/>
                  </a:lnTo>
                  <a:lnTo>
                    <a:pt x="394" y="1"/>
                  </a:lnTo>
                  <a:lnTo>
                    <a:pt x="375" y="0"/>
                  </a:lnTo>
                  <a:lnTo>
                    <a:pt x="356" y="0"/>
                  </a:lnTo>
                  <a:lnTo>
                    <a:pt x="0" y="0"/>
                  </a:lnTo>
                  <a:lnTo>
                    <a:pt x="0" y="869"/>
                  </a:lnTo>
                  <a:close/>
                  <a:moveTo>
                    <a:pt x="191" y="437"/>
                  </a:moveTo>
                  <a:lnTo>
                    <a:pt x="191" y="172"/>
                  </a:lnTo>
                  <a:lnTo>
                    <a:pt x="339" y="172"/>
                  </a:lnTo>
                  <a:lnTo>
                    <a:pt x="357" y="172"/>
                  </a:lnTo>
                  <a:lnTo>
                    <a:pt x="374" y="175"/>
                  </a:lnTo>
                  <a:lnTo>
                    <a:pt x="389" y="177"/>
                  </a:lnTo>
                  <a:lnTo>
                    <a:pt x="404" y="180"/>
                  </a:lnTo>
                  <a:lnTo>
                    <a:pt x="417" y="186"/>
                  </a:lnTo>
                  <a:lnTo>
                    <a:pt x="424" y="188"/>
                  </a:lnTo>
                  <a:lnTo>
                    <a:pt x="431" y="191"/>
                  </a:lnTo>
                  <a:lnTo>
                    <a:pt x="442" y="198"/>
                  </a:lnTo>
                  <a:lnTo>
                    <a:pt x="453" y="206"/>
                  </a:lnTo>
                  <a:lnTo>
                    <a:pt x="462" y="215"/>
                  </a:lnTo>
                  <a:lnTo>
                    <a:pt x="466" y="219"/>
                  </a:lnTo>
                  <a:lnTo>
                    <a:pt x="471" y="225"/>
                  </a:lnTo>
                  <a:lnTo>
                    <a:pt x="478" y="235"/>
                  </a:lnTo>
                  <a:lnTo>
                    <a:pt x="484" y="247"/>
                  </a:lnTo>
                  <a:lnTo>
                    <a:pt x="489" y="259"/>
                  </a:lnTo>
                  <a:lnTo>
                    <a:pt x="490" y="266"/>
                  </a:lnTo>
                  <a:lnTo>
                    <a:pt x="492" y="274"/>
                  </a:lnTo>
                  <a:lnTo>
                    <a:pt x="493" y="280"/>
                  </a:lnTo>
                  <a:lnTo>
                    <a:pt x="494" y="288"/>
                  </a:lnTo>
                  <a:lnTo>
                    <a:pt x="494" y="296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19"/>
                  </a:lnTo>
                  <a:lnTo>
                    <a:pt x="492" y="333"/>
                  </a:lnTo>
                  <a:lnTo>
                    <a:pt x="489" y="346"/>
                  </a:lnTo>
                  <a:lnTo>
                    <a:pt x="484" y="358"/>
                  </a:lnTo>
                  <a:lnTo>
                    <a:pt x="479" y="370"/>
                  </a:lnTo>
                  <a:lnTo>
                    <a:pt x="475" y="375"/>
                  </a:lnTo>
                  <a:lnTo>
                    <a:pt x="472" y="381"/>
                  </a:lnTo>
                  <a:lnTo>
                    <a:pt x="467" y="385"/>
                  </a:lnTo>
                  <a:lnTo>
                    <a:pt x="464" y="391"/>
                  </a:lnTo>
                  <a:lnTo>
                    <a:pt x="460" y="395"/>
                  </a:lnTo>
                  <a:lnTo>
                    <a:pt x="455" y="400"/>
                  </a:lnTo>
                  <a:lnTo>
                    <a:pt x="450" y="404"/>
                  </a:lnTo>
                  <a:lnTo>
                    <a:pt x="444" y="408"/>
                  </a:lnTo>
                  <a:lnTo>
                    <a:pt x="438" y="412"/>
                  </a:lnTo>
                  <a:lnTo>
                    <a:pt x="433" y="415"/>
                  </a:lnTo>
                  <a:lnTo>
                    <a:pt x="421" y="422"/>
                  </a:lnTo>
                  <a:lnTo>
                    <a:pt x="414" y="425"/>
                  </a:lnTo>
                  <a:lnTo>
                    <a:pt x="407" y="427"/>
                  </a:lnTo>
                  <a:lnTo>
                    <a:pt x="393" y="432"/>
                  </a:lnTo>
                  <a:lnTo>
                    <a:pt x="377" y="435"/>
                  </a:lnTo>
                  <a:lnTo>
                    <a:pt x="360" y="437"/>
                  </a:lnTo>
                  <a:lnTo>
                    <a:pt x="351" y="437"/>
                  </a:lnTo>
                  <a:lnTo>
                    <a:pt x="342" y="437"/>
                  </a:lnTo>
                  <a:lnTo>
                    <a:pt x="191" y="4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4289" name="Freeform 14"/>
            <p:cNvSpPr>
              <a:spLocks/>
            </p:cNvSpPr>
            <p:nvPr userDrawn="1"/>
          </p:nvSpPr>
          <p:spPr bwMode="auto">
            <a:xfrm>
              <a:off x="8234363" y="577850"/>
              <a:ext cx="133350" cy="158750"/>
            </a:xfrm>
            <a:custGeom>
              <a:avLst/>
              <a:gdLst>
                <a:gd name="T0" fmla="*/ 424 w 753"/>
                <a:gd name="T1" fmla="*/ 685 h 898"/>
                <a:gd name="T2" fmla="*/ 387 w 753"/>
                <a:gd name="T3" fmla="*/ 753 h 898"/>
                <a:gd name="T4" fmla="*/ 361 w 753"/>
                <a:gd name="T5" fmla="*/ 790 h 898"/>
                <a:gd name="T6" fmla="*/ 344 w 753"/>
                <a:gd name="T7" fmla="*/ 811 h 898"/>
                <a:gd name="T8" fmla="*/ 331 w 753"/>
                <a:gd name="T9" fmla="*/ 826 h 898"/>
                <a:gd name="T10" fmla="*/ 315 w 753"/>
                <a:gd name="T11" fmla="*/ 839 h 898"/>
                <a:gd name="T12" fmla="*/ 294 w 753"/>
                <a:gd name="T13" fmla="*/ 855 h 898"/>
                <a:gd name="T14" fmla="*/ 270 w 753"/>
                <a:gd name="T15" fmla="*/ 869 h 898"/>
                <a:gd name="T16" fmla="*/ 241 w 753"/>
                <a:gd name="T17" fmla="*/ 882 h 898"/>
                <a:gd name="T18" fmla="*/ 207 w 753"/>
                <a:gd name="T19" fmla="*/ 892 h 898"/>
                <a:gd name="T20" fmla="*/ 184 w 753"/>
                <a:gd name="T21" fmla="*/ 896 h 898"/>
                <a:gd name="T22" fmla="*/ 157 w 753"/>
                <a:gd name="T23" fmla="*/ 898 h 898"/>
                <a:gd name="T24" fmla="*/ 128 w 753"/>
                <a:gd name="T25" fmla="*/ 897 h 898"/>
                <a:gd name="T26" fmla="*/ 99 w 753"/>
                <a:gd name="T27" fmla="*/ 893 h 898"/>
                <a:gd name="T28" fmla="*/ 71 w 753"/>
                <a:gd name="T29" fmla="*/ 884 h 898"/>
                <a:gd name="T30" fmla="*/ 58 w 753"/>
                <a:gd name="T31" fmla="*/ 878 h 898"/>
                <a:gd name="T32" fmla="*/ 32 w 753"/>
                <a:gd name="T33" fmla="*/ 863 h 898"/>
                <a:gd name="T34" fmla="*/ 14 w 753"/>
                <a:gd name="T35" fmla="*/ 848 h 898"/>
                <a:gd name="T36" fmla="*/ 4 w 753"/>
                <a:gd name="T37" fmla="*/ 837 h 898"/>
                <a:gd name="T38" fmla="*/ 329 w 753"/>
                <a:gd name="T39" fmla="*/ 212 h 898"/>
                <a:gd name="T40" fmla="*/ 382 w 753"/>
                <a:gd name="T41" fmla="*/ 120 h 898"/>
                <a:gd name="T42" fmla="*/ 399 w 753"/>
                <a:gd name="T43" fmla="*/ 97 h 898"/>
                <a:gd name="T44" fmla="*/ 417 w 753"/>
                <a:gd name="T45" fmla="*/ 77 h 898"/>
                <a:gd name="T46" fmla="*/ 427 w 753"/>
                <a:gd name="T47" fmla="*/ 67 h 898"/>
                <a:gd name="T48" fmla="*/ 447 w 753"/>
                <a:gd name="T49" fmla="*/ 51 h 898"/>
                <a:gd name="T50" fmla="*/ 471 w 753"/>
                <a:gd name="T51" fmla="*/ 36 h 898"/>
                <a:gd name="T52" fmla="*/ 497 w 753"/>
                <a:gd name="T53" fmla="*/ 23 h 898"/>
                <a:gd name="T54" fmla="*/ 529 w 753"/>
                <a:gd name="T55" fmla="*/ 12 h 898"/>
                <a:gd name="T56" fmla="*/ 556 w 753"/>
                <a:gd name="T57" fmla="*/ 4 h 898"/>
                <a:gd name="T58" fmla="*/ 582 w 753"/>
                <a:gd name="T59" fmla="*/ 0 h 898"/>
                <a:gd name="T60" fmla="*/ 610 w 753"/>
                <a:gd name="T61" fmla="*/ 0 h 898"/>
                <a:gd name="T62" fmla="*/ 639 w 753"/>
                <a:gd name="T63" fmla="*/ 3 h 898"/>
                <a:gd name="T64" fmla="*/ 668 w 753"/>
                <a:gd name="T65" fmla="*/ 9 h 898"/>
                <a:gd name="T66" fmla="*/ 688 w 753"/>
                <a:gd name="T67" fmla="*/ 17 h 898"/>
                <a:gd name="T68" fmla="*/ 708 w 753"/>
                <a:gd name="T69" fmla="*/ 27 h 898"/>
                <a:gd name="T70" fmla="*/ 733 w 753"/>
                <a:gd name="T71" fmla="*/ 45 h 898"/>
                <a:gd name="T72" fmla="*/ 743 w 753"/>
                <a:gd name="T73" fmla="*/ 55 h 89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53"/>
                <a:gd name="T112" fmla="*/ 0 h 898"/>
                <a:gd name="T113" fmla="*/ 753 w 753"/>
                <a:gd name="T114" fmla="*/ 898 h 89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53" h="898">
                  <a:moveTo>
                    <a:pt x="753" y="67"/>
                  </a:moveTo>
                  <a:lnTo>
                    <a:pt x="424" y="685"/>
                  </a:lnTo>
                  <a:lnTo>
                    <a:pt x="402" y="724"/>
                  </a:lnTo>
                  <a:lnTo>
                    <a:pt x="387" y="753"/>
                  </a:lnTo>
                  <a:lnTo>
                    <a:pt x="370" y="778"/>
                  </a:lnTo>
                  <a:lnTo>
                    <a:pt x="361" y="790"/>
                  </a:lnTo>
                  <a:lnTo>
                    <a:pt x="353" y="801"/>
                  </a:lnTo>
                  <a:lnTo>
                    <a:pt x="344" y="811"/>
                  </a:lnTo>
                  <a:lnTo>
                    <a:pt x="336" y="821"/>
                  </a:lnTo>
                  <a:lnTo>
                    <a:pt x="331" y="826"/>
                  </a:lnTo>
                  <a:lnTo>
                    <a:pt x="325" y="830"/>
                  </a:lnTo>
                  <a:lnTo>
                    <a:pt x="315" y="839"/>
                  </a:lnTo>
                  <a:lnTo>
                    <a:pt x="305" y="847"/>
                  </a:lnTo>
                  <a:lnTo>
                    <a:pt x="294" y="855"/>
                  </a:lnTo>
                  <a:lnTo>
                    <a:pt x="282" y="863"/>
                  </a:lnTo>
                  <a:lnTo>
                    <a:pt x="270" y="869"/>
                  </a:lnTo>
                  <a:lnTo>
                    <a:pt x="255" y="875"/>
                  </a:lnTo>
                  <a:lnTo>
                    <a:pt x="241" y="882"/>
                  </a:lnTo>
                  <a:lnTo>
                    <a:pt x="224" y="886"/>
                  </a:lnTo>
                  <a:lnTo>
                    <a:pt x="207" y="892"/>
                  </a:lnTo>
                  <a:lnTo>
                    <a:pt x="196" y="894"/>
                  </a:lnTo>
                  <a:lnTo>
                    <a:pt x="184" y="896"/>
                  </a:lnTo>
                  <a:lnTo>
                    <a:pt x="170" y="897"/>
                  </a:lnTo>
                  <a:lnTo>
                    <a:pt x="157" y="898"/>
                  </a:lnTo>
                  <a:lnTo>
                    <a:pt x="142" y="898"/>
                  </a:lnTo>
                  <a:lnTo>
                    <a:pt x="128" y="897"/>
                  </a:lnTo>
                  <a:lnTo>
                    <a:pt x="113" y="895"/>
                  </a:lnTo>
                  <a:lnTo>
                    <a:pt x="99" y="893"/>
                  </a:lnTo>
                  <a:lnTo>
                    <a:pt x="86" y="888"/>
                  </a:lnTo>
                  <a:lnTo>
                    <a:pt x="71" y="884"/>
                  </a:lnTo>
                  <a:lnTo>
                    <a:pt x="64" y="882"/>
                  </a:lnTo>
                  <a:lnTo>
                    <a:pt x="58" y="878"/>
                  </a:lnTo>
                  <a:lnTo>
                    <a:pt x="44" y="871"/>
                  </a:lnTo>
                  <a:lnTo>
                    <a:pt x="32" y="863"/>
                  </a:lnTo>
                  <a:lnTo>
                    <a:pt x="20" y="854"/>
                  </a:lnTo>
                  <a:lnTo>
                    <a:pt x="14" y="848"/>
                  </a:lnTo>
                  <a:lnTo>
                    <a:pt x="10" y="843"/>
                  </a:lnTo>
                  <a:lnTo>
                    <a:pt x="4" y="837"/>
                  </a:lnTo>
                  <a:lnTo>
                    <a:pt x="0" y="830"/>
                  </a:lnTo>
                  <a:lnTo>
                    <a:pt x="329" y="212"/>
                  </a:lnTo>
                  <a:lnTo>
                    <a:pt x="366" y="145"/>
                  </a:lnTo>
                  <a:lnTo>
                    <a:pt x="382" y="120"/>
                  </a:lnTo>
                  <a:lnTo>
                    <a:pt x="391" y="109"/>
                  </a:lnTo>
                  <a:lnTo>
                    <a:pt x="399" y="97"/>
                  </a:lnTo>
                  <a:lnTo>
                    <a:pt x="408" y="86"/>
                  </a:lnTo>
                  <a:lnTo>
                    <a:pt x="417" y="77"/>
                  </a:lnTo>
                  <a:lnTo>
                    <a:pt x="423" y="72"/>
                  </a:lnTo>
                  <a:lnTo>
                    <a:pt x="427" y="67"/>
                  </a:lnTo>
                  <a:lnTo>
                    <a:pt x="437" y="58"/>
                  </a:lnTo>
                  <a:lnTo>
                    <a:pt x="447" y="51"/>
                  </a:lnTo>
                  <a:lnTo>
                    <a:pt x="458" y="43"/>
                  </a:lnTo>
                  <a:lnTo>
                    <a:pt x="471" y="36"/>
                  </a:lnTo>
                  <a:lnTo>
                    <a:pt x="483" y="29"/>
                  </a:lnTo>
                  <a:lnTo>
                    <a:pt x="497" y="23"/>
                  </a:lnTo>
                  <a:lnTo>
                    <a:pt x="512" y="17"/>
                  </a:lnTo>
                  <a:lnTo>
                    <a:pt x="529" y="12"/>
                  </a:lnTo>
                  <a:lnTo>
                    <a:pt x="545" y="6"/>
                  </a:lnTo>
                  <a:lnTo>
                    <a:pt x="556" y="4"/>
                  </a:lnTo>
                  <a:lnTo>
                    <a:pt x="569" y="2"/>
                  </a:lnTo>
                  <a:lnTo>
                    <a:pt x="582" y="0"/>
                  </a:lnTo>
                  <a:lnTo>
                    <a:pt x="596" y="0"/>
                  </a:lnTo>
                  <a:lnTo>
                    <a:pt x="610" y="0"/>
                  </a:lnTo>
                  <a:lnTo>
                    <a:pt x="625" y="0"/>
                  </a:lnTo>
                  <a:lnTo>
                    <a:pt x="639" y="3"/>
                  </a:lnTo>
                  <a:lnTo>
                    <a:pt x="654" y="6"/>
                  </a:lnTo>
                  <a:lnTo>
                    <a:pt x="668" y="9"/>
                  </a:lnTo>
                  <a:lnTo>
                    <a:pt x="681" y="14"/>
                  </a:lnTo>
                  <a:lnTo>
                    <a:pt x="688" y="17"/>
                  </a:lnTo>
                  <a:lnTo>
                    <a:pt x="695" y="19"/>
                  </a:lnTo>
                  <a:lnTo>
                    <a:pt x="708" y="27"/>
                  </a:lnTo>
                  <a:lnTo>
                    <a:pt x="721" y="35"/>
                  </a:lnTo>
                  <a:lnTo>
                    <a:pt x="733" y="45"/>
                  </a:lnTo>
                  <a:lnTo>
                    <a:pt x="738" y="49"/>
                  </a:lnTo>
                  <a:lnTo>
                    <a:pt x="743" y="55"/>
                  </a:lnTo>
                  <a:lnTo>
                    <a:pt x="753" y="67"/>
                  </a:lnTo>
                  <a:close/>
                </a:path>
              </a:pathLst>
            </a:custGeom>
            <a:solidFill>
              <a:srgbClr val="C53E2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4290" name="Freeform 15"/>
            <p:cNvSpPr>
              <a:spLocks/>
            </p:cNvSpPr>
            <p:nvPr userDrawn="1"/>
          </p:nvSpPr>
          <p:spPr bwMode="auto">
            <a:xfrm>
              <a:off x="8326438" y="577850"/>
              <a:ext cx="13335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4 w 753"/>
                <a:gd name="T7" fmla="*/ 802 h 899"/>
                <a:gd name="T8" fmla="*/ 336 w 753"/>
                <a:gd name="T9" fmla="*/ 822 h 899"/>
                <a:gd name="T10" fmla="*/ 316 w 753"/>
                <a:gd name="T11" fmla="*/ 840 h 899"/>
                <a:gd name="T12" fmla="*/ 295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5 w 753"/>
                <a:gd name="T31" fmla="*/ 889 h 899"/>
                <a:gd name="T32" fmla="*/ 71 w 753"/>
                <a:gd name="T33" fmla="*/ 885 h 899"/>
                <a:gd name="T34" fmla="*/ 45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9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6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2 w 753"/>
                <a:gd name="T73" fmla="*/ 15 h 899"/>
                <a:gd name="T74" fmla="*/ 709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5" y="889"/>
                  </a:lnTo>
                  <a:lnTo>
                    <a:pt x="71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6642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4291" name="Freeform 16"/>
            <p:cNvSpPr>
              <a:spLocks/>
            </p:cNvSpPr>
            <p:nvPr userDrawn="1"/>
          </p:nvSpPr>
          <p:spPr bwMode="auto">
            <a:xfrm>
              <a:off x="8418513" y="577850"/>
              <a:ext cx="133350" cy="158750"/>
            </a:xfrm>
            <a:custGeom>
              <a:avLst/>
              <a:gdLst>
                <a:gd name="T0" fmla="*/ 754 w 754"/>
                <a:gd name="T1" fmla="*/ 68 h 899"/>
                <a:gd name="T2" fmla="*/ 424 w 754"/>
                <a:gd name="T3" fmla="*/ 686 h 899"/>
                <a:gd name="T4" fmla="*/ 387 w 754"/>
                <a:gd name="T5" fmla="*/ 753 h 899"/>
                <a:gd name="T6" fmla="*/ 354 w 754"/>
                <a:gd name="T7" fmla="*/ 802 h 899"/>
                <a:gd name="T8" fmla="*/ 336 w 754"/>
                <a:gd name="T9" fmla="*/ 822 h 899"/>
                <a:gd name="T10" fmla="*/ 316 w 754"/>
                <a:gd name="T11" fmla="*/ 840 h 899"/>
                <a:gd name="T12" fmla="*/ 295 w 754"/>
                <a:gd name="T13" fmla="*/ 856 h 899"/>
                <a:gd name="T14" fmla="*/ 283 w 754"/>
                <a:gd name="T15" fmla="*/ 864 h 899"/>
                <a:gd name="T16" fmla="*/ 269 w 754"/>
                <a:gd name="T17" fmla="*/ 870 h 899"/>
                <a:gd name="T18" fmla="*/ 241 w 754"/>
                <a:gd name="T19" fmla="*/ 881 h 899"/>
                <a:gd name="T20" fmla="*/ 208 w 754"/>
                <a:gd name="T21" fmla="*/ 893 h 899"/>
                <a:gd name="T22" fmla="*/ 184 w 754"/>
                <a:gd name="T23" fmla="*/ 897 h 899"/>
                <a:gd name="T24" fmla="*/ 158 w 754"/>
                <a:gd name="T25" fmla="*/ 899 h 899"/>
                <a:gd name="T26" fmla="*/ 129 w 754"/>
                <a:gd name="T27" fmla="*/ 898 h 899"/>
                <a:gd name="T28" fmla="*/ 100 w 754"/>
                <a:gd name="T29" fmla="*/ 894 h 899"/>
                <a:gd name="T30" fmla="*/ 85 w 754"/>
                <a:gd name="T31" fmla="*/ 889 h 899"/>
                <a:gd name="T32" fmla="*/ 72 w 754"/>
                <a:gd name="T33" fmla="*/ 885 h 899"/>
                <a:gd name="T34" fmla="*/ 45 w 754"/>
                <a:gd name="T35" fmla="*/ 872 h 899"/>
                <a:gd name="T36" fmla="*/ 20 w 754"/>
                <a:gd name="T37" fmla="*/ 855 h 899"/>
                <a:gd name="T38" fmla="*/ 10 w 754"/>
                <a:gd name="T39" fmla="*/ 844 h 899"/>
                <a:gd name="T40" fmla="*/ 0 w 754"/>
                <a:gd name="T41" fmla="*/ 831 h 899"/>
                <a:gd name="T42" fmla="*/ 329 w 754"/>
                <a:gd name="T43" fmla="*/ 213 h 899"/>
                <a:gd name="T44" fmla="*/ 366 w 754"/>
                <a:gd name="T45" fmla="*/ 146 h 899"/>
                <a:gd name="T46" fmla="*/ 400 w 754"/>
                <a:gd name="T47" fmla="*/ 98 h 899"/>
                <a:gd name="T48" fmla="*/ 418 w 754"/>
                <a:gd name="T49" fmla="*/ 77 h 899"/>
                <a:gd name="T50" fmla="*/ 438 w 754"/>
                <a:gd name="T51" fmla="*/ 59 h 899"/>
                <a:gd name="T52" fmla="*/ 459 w 754"/>
                <a:gd name="T53" fmla="*/ 44 h 899"/>
                <a:gd name="T54" fmla="*/ 471 w 754"/>
                <a:gd name="T55" fmla="*/ 37 h 899"/>
                <a:gd name="T56" fmla="*/ 483 w 754"/>
                <a:gd name="T57" fmla="*/ 30 h 899"/>
                <a:gd name="T58" fmla="*/ 512 w 754"/>
                <a:gd name="T59" fmla="*/ 18 h 899"/>
                <a:gd name="T60" fmla="*/ 546 w 754"/>
                <a:gd name="T61" fmla="*/ 7 h 899"/>
                <a:gd name="T62" fmla="*/ 569 w 754"/>
                <a:gd name="T63" fmla="*/ 3 h 899"/>
                <a:gd name="T64" fmla="*/ 596 w 754"/>
                <a:gd name="T65" fmla="*/ 0 h 899"/>
                <a:gd name="T66" fmla="*/ 625 w 754"/>
                <a:gd name="T67" fmla="*/ 1 h 899"/>
                <a:gd name="T68" fmla="*/ 654 w 754"/>
                <a:gd name="T69" fmla="*/ 6 h 899"/>
                <a:gd name="T70" fmla="*/ 668 w 754"/>
                <a:gd name="T71" fmla="*/ 10 h 899"/>
                <a:gd name="T72" fmla="*/ 682 w 754"/>
                <a:gd name="T73" fmla="*/ 15 h 899"/>
                <a:gd name="T74" fmla="*/ 709 w 754"/>
                <a:gd name="T75" fmla="*/ 28 h 899"/>
                <a:gd name="T76" fmla="*/ 733 w 754"/>
                <a:gd name="T77" fmla="*/ 45 h 899"/>
                <a:gd name="T78" fmla="*/ 744 w 754"/>
                <a:gd name="T79" fmla="*/ 56 h 899"/>
                <a:gd name="T80" fmla="*/ 754 w 754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4"/>
                <a:gd name="T124" fmla="*/ 0 h 899"/>
                <a:gd name="T125" fmla="*/ 754 w 754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4" h="899">
                  <a:moveTo>
                    <a:pt x="754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4" y="802"/>
                  </a:lnTo>
                  <a:lnTo>
                    <a:pt x="336" y="822"/>
                  </a:lnTo>
                  <a:lnTo>
                    <a:pt x="316" y="840"/>
                  </a:lnTo>
                  <a:lnTo>
                    <a:pt x="295" y="856"/>
                  </a:lnTo>
                  <a:lnTo>
                    <a:pt x="283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8" y="893"/>
                  </a:lnTo>
                  <a:lnTo>
                    <a:pt x="184" y="897"/>
                  </a:lnTo>
                  <a:lnTo>
                    <a:pt x="158" y="899"/>
                  </a:lnTo>
                  <a:lnTo>
                    <a:pt x="129" y="898"/>
                  </a:lnTo>
                  <a:lnTo>
                    <a:pt x="100" y="894"/>
                  </a:lnTo>
                  <a:lnTo>
                    <a:pt x="85" y="889"/>
                  </a:lnTo>
                  <a:lnTo>
                    <a:pt x="72" y="885"/>
                  </a:lnTo>
                  <a:lnTo>
                    <a:pt x="45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400" y="98"/>
                  </a:lnTo>
                  <a:lnTo>
                    <a:pt x="418" y="77"/>
                  </a:lnTo>
                  <a:lnTo>
                    <a:pt x="438" y="59"/>
                  </a:lnTo>
                  <a:lnTo>
                    <a:pt x="459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6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8" y="10"/>
                  </a:lnTo>
                  <a:lnTo>
                    <a:pt x="682" y="15"/>
                  </a:lnTo>
                  <a:lnTo>
                    <a:pt x="709" y="28"/>
                  </a:lnTo>
                  <a:lnTo>
                    <a:pt x="733" y="45"/>
                  </a:lnTo>
                  <a:lnTo>
                    <a:pt x="744" y="56"/>
                  </a:lnTo>
                  <a:lnTo>
                    <a:pt x="754" y="68"/>
                  </a:lnTo>
                  <a:close/>
                </a:path>
              </a:pathLst>
            </a:custGeom>
            <a:solidFill>
              <a:srgbClr val="8DB8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  <p:sp>
          <p:nvSpPr>
            <p:cNvPr id="54292" name="Freeform 17"/>
            <p:cNvSpPr>
              <a:spLocks/>
            </p:cNvSpPr>
            <p:nvPr userDrawn="1"/>
          </p:nvSpPr>
          <p:spPr bwMode="auto">
            <a:xfrm>
              <a:off x="8510588" y="577850"/>
              <a:ext cx="133350" cy="158750"/>
            </a:xfrm>
            <a:custGeom>
              <a:avLst/>
              <a:gdLst>
                <a:gd name="T0" fmla="*/ 753 w 753"/>
                <a:gd name="T1" fmla="*/ 68 h 899"/>
                <a:gd name="T2" fmla="*/ 424 w 753"/>
                <a:gd name="T3" fmla="*/ 686 h 899"/>
                <a:gd name="T4" fmla="*/ 387 w 753"/>
                <a:gd name="T5" fmla="*/ 753 h 899"/>
                <a:gd name="T6" fmla="*/ 353 w 753"/>
                <a:gd name="T7" fmla="*/ 802 h 899"/>
                <a:gd name="T8" fmla="*/ 335 w 753"/>
                <a:gd name="T9" fmla="*/ 822 h 899"/>
                <a:gd name="T10" fmla="*/ 315 w 753"/>
                <a:gd name="T11" fmla="*/ 840 h 899"/>
                <a:gd name="T12" fmla="*/ 294 w 753"/>
                <a:gd name="T13" fmla="*/ 856 h 899"/>
                <a:gd name="T14" fmla="*/ 282 w 753"/>
                <a:gd name="T15" fmla="*/ 864 h 899"/>
                <a:gd name="T16" fmla="*/ 269 w 753"/>
                <a:gd name="T17" fmla="*/ 870 h 899"/>
                <a:gd name="T18" fmla="*/ 241 w 753"/>
                <a:gd name="T19" fmla="*/ 881 h 899"/>
                <a:gd name="T20" fmla="*/ 207 w 753"/>
                <a:gd name="T21" fmla="*/ 893 h 899"/>
                <a:gd name="T22" fmla="*/ 184 w 753"/>
                <a:gd name="T23" fmla="*/ 897 h 899"/>
                <a:gd name="T24" fmla="*/ 157 w 753"/>
                <a:gd name="T25" fmla="*/ 899 h 899"/>
                <a:gd name="T26" fmla="*/ 128 w 753"/>
                <a:gd name="T27" fmla="*/ 898 h 899"/>
                <a:gd name="T28" fmla="*/ 99 w 753"/>
                <a:gd name="T29" fmla="*/ 894 h 899"/>
                <a:gd name="T30" fmla="*/ 84 w 753"/>
                <a:gd name="T31" fmla="*/ 889 h 899"/>
                <a:gd name="T32" fmla="*/ 71 w 753"/>
                <a:gd name="T33" fmla="*/ 885 h 899"/>
                <a:gd name="T34" fmla="*/ 44 w 753"/>
                <a:gd name="T35" fmla="*/ 872 h 899"/>
                <a:gd name="T36" fmla="*/ 20 w 753"/>
                <a:gd name="T37" fmla="*/ 855 h 899"/>
                <a:gd name="T38" fmla="*/ 10 w 753"/>
                <a:gd name="T39" fmla="*/ 844 h 899"/>
                <a:gd name="T40" fmla="*/ 0 w 753"/>
                <a:gd name="T41" fmla="*/ 831 h 899"/>
                <a:gd name="T42" fmla="*/ 329 w 753"/>
                <a:gd name="T43" fmla="*/ 213 h 899"/>
                <a:gd name="T44" fmla="*/ 366 w 753"/>
                <a:gd name="T45" fmla="*/ 146 h 899"/>
                <a:gd name="T46" fmla="*/ 399 w 753"/>
                <a:gd name="T47" fmla="*/ 98 h 899"/>
                <a:gd name="T48" fmla="*/ 417 w 753"/>
                <a:gd name="T49" fmla="*/ 77 h 899"/>
                <a:gd name="T50" fmla="*/ 437 w 753"/>
                <a:gd name="T51" fmla="*/ 59 h 899"/>
                <a:gd name="T52" fmla="*/ 458 w 753"/>
                <a:gd name="T53" fmla="*/ 44 h 899"/>
                <a:gd name="T54" fmla="*/ 471 w 753"/>
                <a:gd name="T55" fmla="*/ 37 h 899"/>
                <a:gd name="T56" fmla="*/ 483 w 753"/>
                <a:gd name="T57" fmla="*/ 30 h 899"/>
                <a:gd name="T58" fmla="*/ 512 w 753"/>
                <a:gd name="T59" fmla="*/ 18 h 899"/>
                <a:gd name="T60" fmla="*/ 545 w 753"/>
                <a:gd name="T61" fmla="*/ 7 h 899"/>
                <a:gd name="T62" fmla="*/ 569 w 753"/>
                <a:gd name="T63" fmla="*/ 3 h 899"/>
                <a:gd name="T64" fmla="*/ 596 w 753"/>
                <a:gd name="T65" fmla="*/ 0 h 899"/>
                <a:gd name="T66" fmla="*/ 625 w 753"/>
                <a:gd name="T67" fmla="*/ 1 h 899"/>
                <a:gd name="T68" fmla="*/ 654 w 753"/>
                <a:gd name="T69" fmla="*/ 6 h 899"/>
                <a:gd name="T70" fmla="*/ 667 w 753"/>
                <a:gd name="T71" fmla="*/ 10 h 899"/>
                <a:gd name="T72" fmla="*/ 681 w 753"/>
                <a:gd name="T73" fmla="*/ 15 h 899"/>
                <a:gd name="T74" fmla="*/ 708 w 753"/>
                <a:gd name="T75" fmla="*/ 28 h 899"/>
                <a:gd name="T76" fmla="*/ 733 w 753"/>
                <a:gd name="T77" fmla="*/ 45 h 899"/>
                <a:gd name="T78" fmla="*/ 743 w 753"/>
                <a:gd name="T79" fmla="*/ 56 h 899"/>
                <a:gd name="T80" fmla="*/ 753 w 753"/>
                <a:gd name="T81" fmla="*/ 68 h 89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53"/>
                <a:gd name="T124" fmla="*/ 0 h 899"/>
                <a:gd name="T125" fmla="*/ 753 w 753"/>
                <a:gd name="T126" fmla="*/ 899 h 89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53" h="899">
                  <a:moveTo>
                    <a:pt x="753" y="68"/>
                  </a:moveTo>
                  <a:lnTo>
                    <a:pt x="424" y="686"/>
                  </a:lnTo>
                  <a:lnTo>
                    <a:pt x="387" y="753"/>
                  </a:lnTo>
                  <a:lnTo>
                    <a:pt x="353" y="802"/>
                  </a:lnTo>
                  <a:lnTo>
                    <a:pt x="335" y="822"/>
                  </a:lnTo>
                  <a:lnTo>
                    <a:pt x="315" y="840"/>
                  </a:lnTo>
                  <a:lnTo>
                    <a:pt x="294" y="856"/>
                  </a:lnTo>
                  <a:lnTo>
                    <a:pt x="282" y="864"/>
                  </a:lnTo>
                  <a:lnTo>
                    <a:pt x="269" y="870"/>
                  </a:lnTo>
                  <a:lnTo>
                    <a:pt x="241" y="881"/>
                  </a:lnTo>
                  <a:lnTo>
                    <a:pt x="207" y="893"/>
                  </a:lnTo>
                  <a:lnTo>
                    <a:pt x="184" y="897"/>
                  </a:lnTo>
                  <a:lnTo>
                    <a:pt x="157" y="899"/>
                  </a:lnTo>
                  <a:lnTo>
                    <a:pt x="128" y="898"/>
                  </a:lnTo>
                  <a:lnTo>
                    <a:pt x="99" y="894"/>
                  </a:lnTo>
                  <a:lnTo>
                    <a:pt x="84" y="889"/>
                  </a:lnTo>
                  <a:lnTo>
                    <a:pt x="71" y="885"/>
                  </a:lnTo>
                  <a:lnTo>
                    <a:pt x="44" y="872"/>
                  </a:lnTo>
                  <a:lnTo>
                    <a:pt x="20" y="855"/>
                  </a:lnTo>
                  <a:lnTo>
                    <a:pt x="10" y="844"/>
                  </a:lnTo>
                  <a:lnTo>
                    <a:pt x="0" y="831"/>
                  </a:lnTo>
                  <a:lnTo>
                    <a:pt x="329" y="213"/>
                  </a:lnTo>
                  <a:lnTo>
                    <a:pt x="366" y="146"/>
                  </a:lnTo>
                  <a:lnTo>
                    <a:pt x="399" y="98"/>
                  </a:lnTo>
                  <a:lnTo>
                    <a:pt x="417" y="77"/>
                  </a:lnTo>
                  <a:lnTo>
                    <a:pt x="437" y="59"/>
                  </a:lnTo>
                  <a:lnTo>
                    <a:pt x="458" y="44"/>
                  </a:lnTo>
                  <a:lnTo>
                    <a:pt x="471" y="37"/>
                  </a:lnTo>
                  <a:lnTo>
                    <a:pt x="483" y="30"/>
                  </a:lnTo>
                  <a:lnTo>
                    <a:pt x="512" y="18"/>
                  </a:lnTo>
                  <a:lnTo>
                    <a:pt x="545" y="7"/>
                  </a:lnTo>
                  <a:lnTo>
                    <a:pt x="569" y="3"/>
                  </a:lnTo>
                  <a:lnTo>
                    <a:pt x="596" y="0"/>
                  </a:lnTo>
                  <a:lnTo>
                    <a:pt x="625" y="1"/>
                  </a:lnTo>
                  <a:lnTo>
                    <a:pt x="654" y="6"/>
                  </a:lnTo>
                  <a:lnTo>
                    <a:pt x="667" y="10"/>
                  </a:lnTo>
                  <a:lnTo>
                    <a:pt x="681" y="15"/>
                  </a:lnTo>
                  <a:lnTo>
                    <a:pt x="708" y="28"/>
                  </a:lnTo>
                  <a:lnTo>
                    <a:pt x="733" y="45"/>
                  </a:lnTo>
                  <a:lnTo>
                    <a:pt x="743" y="56"/>
                  </a:lnTo>
                  <a:lnTo>
                    <a:pt x="753" y="68"/>
                  </a:lnTo>
                  <a:close/>
                </a:path>
              </a:pathLst>
            </a:custGeom>
            <a:solidFill>
              <a:srgbClr val="3978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>
                <a:ea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3" r:id="rId2"/>
    <p:sldLayoutId id="2147483742" r:id="rId3"/>
    <p:sldLayoutId id="2147483741" r:id="rId4"/>
    <p:sldLayoutId id="2147483740" r:id="rId5"/>
    <p:sldLayoutId id="2147483739" r:id="rId6"/>
    <p:sldLayoutId id="2147483738" r:id="rId7"/>
    <p:sldLayoutId id="2147483737" r:id="rId8"/>
    <p:sldLayoutId id="2147483736" r:id="rId9"/>
    <p:sldLayoutId id="2147483735" r:id="rId10"/>
    <p:sldLayoutId id="2147483734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323232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0"/>
        </a:spcBef>
        <a:spcAft>
          <a:spcPts val="600"/>
        </a:spcAft>
        <a:buClr>
          <a:schemeClr val="accent1"/>
        </a:buClr>
        <a:buFont typeface="Arial" charset="0"/>
        <a:buChar char="•"/>
        <a:defRPr sz="2000">
          <a:solidFill>
            <a:srgbClr val="696969"/>
          </a:solidFill>
          <a:latin typeface="+mn-lt"/>
          <a:ea typeface="ＭＳ Ｐゴシック" pitchFamily="34" charset="-128"/>
          <a:cs typeface="+mn-cs"/>
        </a:defRPr>
      </a:lvl1pPr>
      <a:lvl2pPr marL="444500" indent="-265113" algn="l" rtl="0" eaLnBrk="0" fontAlgn="base" hangingPunct="0">
        <a:spcBef>
          <a:spcPct val="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rgbClr val="696969"/>
          </a:solidFill>
          <a:latin typeface="+mn-lt"/>
          <a:ea typeface="ＭＳ Ｐゴシック" charset="-128"/>
        </a:defRPr>
      </a:lvl2pPr>
      <a:lvl3pPr marL="623888" indent="-179388" algn="l" rtl="0" eaLnBrk="0" fontAlgn="base" hangingPunct="0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600">
          <a:solidFill>
            <a:srgbClr val="696969"/>
          </a:solidFill>
          <a:latin typeface="+mn-lt"/>
          <a:ea typeface="ＭＳ Ｐゴシック" charset="-128"/>
        </a:defRPr>
      </a:lvl3pPr>
      <a:lvl4pPr marL="896938" indent="-273050" algn="l" rtl="0" eaLnBrk="0" fontAlgn="base" hangingPunct="0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–"/>
        <a:defRPr sz="1400">
          <a:solidFill>
            <a:srgbClr val="696969"/>
          </a:solidFill>
          <a:latin typeface="+mn-lt"/>
          <a:ea typeface="ＭＳ Ｐゴシック" charset="-128"/>
        </a:defRPr>
      </a:lvl4pPr>
      <a:lvl5pPr marL="1076325" indent="-179388" algn="l" rtl="0" eaLnBrk="0" fontAlgn="base" hangingPunct="0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5pPr>
      <a:lvl6pPr marL="15335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6pPr>
      <a:lvl7pPr marL="19907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7pPr>
      <a:lvl8pPr marL="24479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8pPr>
      <a:lvl9pPr marL="2905125" indent="-179388" algn="l" rtl="0" fontAlgn="base">
        <a:spcBef>
          <a:spcPct val="0"/>
        </a:spcBef>
        <a:spcAft>
          <a:spcPts val="600"/>
        </a:spcAft>
        <a:buClr>
          <a:srgbClr val="696969"/>
        </a:buClr>
        <a:buFont typeface="Arial" charset="0"/>
        <a:buChar char="•"/>
        <a:defRPr sz="1400">
          <a:solidFill>
            <a:srgbClr val="696969"/>
          </a:solidFill>
          <a:latin typeface="+mn-lt"/>
          <a:ea typeface="ＭＳ Ｐゴシック" charset="-128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pl-PL" dirty="0" smtClean="0"/>
              <a:t/>
            </a:r>
            <a:br>
              <a:rPr lang="en-GB" altLang="pl-PL" dirty="0" smtClean="0"/>
            </a:br>
            <a:r>
              <a:rPr lang="pl-PL" altLang="pl-PL" dirty="0" smtClean="0"/>
              <a:t>Podnoszenie kwalifikacji zawodowych pracowników</a:t>
            </a:r>
            <a:r>
              <a:rPr lang="en-GB" altLang="pl-PL" dirty="0" smtClean="0"/>
              <a:t/>
            </a:r>
            <a:br>
              <a:rPr lang="en-GB" altLang="pl-PL" dirty="0" smtClean="0"/>
            </a:br>
            <a:endParaRPr lang="en-US" altLang="pl-PL" dirty="0" smtClean="0"/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rgbClr val="696969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60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rgbClr val="696969"/>
                </a:solidFill>
                <a:latin typeface="Arial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600">
                <a:solidFill>
                  <a:srgbClr val="696969"/>
                </a:solidFill>
                <a:latin typeface="Arial" charset="0"/>
              </a:defRPr>
            </a:lvl3pPr>
            <a:lvl4pPr marL="1600200" indent="-228600" eaLnBrk="0" hangingPunct="0">
              <a:spcAft>
                <a:spcPts val="600"/>
              </a:spcAft>
              <a:buClr>
                <a:srgbClr val="696969"/>
              </a:buClr>
              <a:buFont typeface="Arial" charset="0"/>
              <a:buChar char="–"/>
              <a:defRPr sz="1400">
                <a:solidFill>
                  <a:srgbClr val="696969"/>
                </a:solidFill>
                <a:latin typeface="Arial" charset="0"/>
              </a:defRPr>
            </a:lvl4pPr>
            <a:lvl5pPr marL="2057400" indent="-228600" eaLnBrk="0" hangingPunct="0"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400">
                <a:solidFill>
                  <a:srgbClr val="69696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400">
                <a:solidFill>
                  <a:srgbClr val="69696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400">
                <a:solidFill>
                  <a:srgbClr val="69696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400">
                <a:solidFill>
                  <a:srgbClr val="69696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400">
                <a:solidFill>
                  <a:srgbClr val="696969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fld id="{B3BC7DA2-29FD-4AE6-9F90-878382C5EF79}" type="slidenum">
              <a:rPr lang="en-GB" altLang="pl-PL" sz="800" smtClean="0">
                <a:solidFill>
                  <a:srgbClr val="323232"/>
                </a:solidFill>
                <a:cs typeface="Arial" charset="0"/>
              </a:rPr>
              <a:pPr eaLnBrk="1" hangingPunct="1">
                <a:spcAft>
                  <a:spcPct val="0"/>
                </a:spcAft>
                <a:buClrTx/>
                <a:buFontTx/>
                <a:buNone/>
              </a:pPr>
              <a:t>1</a:t>
            </a:fld>
            <a:endParaRPr lang="en-GB" altLang="pl-PL" sz="800" smtClean="0">
              <a:solidFill>
                <a:srgbClr val="32323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83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6" name="Rectangle 10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 dirty="0" smtClean="0"/>
              <a:t>Rozwój pracowników </a:t>
            </a:r>
            <a:endParaRPr lang="fi-FI" dirty="0" smtClean="0"/>
          </a:p>
        </p:txBody>
      </p:sp>
      <p:sp>
        <p:nvSpPr>
          <p:cNvPr id="46097" name="AutoShape 4"/>
          <p:cNvSpPr>
            <a:spLocks noChangeAspect="1" noChangeArrowheads="1" noTextEdit="1"/>
          </p:cNvSpPr>
          <p:nvPr/>
        </p:nvSpPr>
        <p:spPr bwMode="auto">
          <a:xfrm>
            <a:off x="684213" y="2492375"/>
            <a:ext cx="7704137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pole tekstowe 1"/>
          <p:cNvSpPr txBox="1"/>
          <p:nvPr/>
        </p:nvSpPr>
        <p:spPr>
          <a:xfrm>
            <a:off x="467431" y="1556740"/>
            <a:ext cx="82091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70C0"/>
                </a:solidFill>
              </a:rPr>
              <a:t>r</a:t>
            </a:r>
            <a:r>
              <a:rPr lang="pl-PL" sz="2000" dirty="0" smtClean="0">
                <a:solidFill>
                  <a:srgbClr val="0070C0"/>
                </a:solidFill>
              </a:rPr>
              <a:t>ozwój pracowników</a:t>
            </a:r>
          </a:p>
          <a:p>
            <a:r>
              <a:rPr lang="pl-PL" sz="2000" dirty="0" smtClean="0">
                <a:solidFill>
                  <a:srgbClr val="0070C0"/>
                </a:solidFill>
              </a:rPr>
              <a:t> 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- jest kluczowym warunkiem sukcesu każdej firmy  </a:t>
            </a:r>
          </a:p>
          <a:p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- warunkiem wdrażania długofalowych zmian </a:t>
            </a:r>
          </a:p>
          <a:p>
            <a:r>
              <a:rPr lang="pl-PL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	</a:t>
            </a:r>
            <a:endParaRPr lang="pl-P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70C0"/>
                </a:solidFill>
              </a:rPr>
              <a:t>korzyści dla pracodawcy</a:t>
            </a:r>
          </a:p>
          <a:p>
            <a:r>
              <a:rPr lang="pl-PL" sz="2000" dirty="0">
                <a:solidFill>
                  <a:srgbClr val="0070C0"/>
                </a:solidFill>
              </a:rPr>
              <a:t>	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zdobycie lepiej wykwalifikowanych pracowników</a:t>
            </a:r>
          </a:p>
          <a:p>
            <a:r>
              <a:rPr lang="pl-PL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	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utrzymane w firmie kluczowych osób i kompetencji</a:t>
            </a:r>
          </a:p>
          <a:p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- brak konieczności ponoszenia nakładów na rekrutację</a:t>
            </a:r>
          </a:p>
          <a:p>
            <a:r>
              <a:rPr lang="pl-PL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	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lepsza wydajność i efektywność pracy</a:t>
            </a:r>
          </a:p>
          <a:p>
            <a:r>
              <a:rPr lang="pl-PL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	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stworzenie kadry rezerwowej</a:t>
            </a:r>
          </a:p>
          <a:p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            - zdolność reagowania na zmiany</a:t>
            </a:r>
          </a:p>
          <a:p>
            <a:endParaRPr lang="pl-P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70C0"/>
                </a:solidFill>
              </a:rPr>
              <a:t>k</a:t>
            </a:r>
            <a:r>
              <a:rPr lang="pl-PL" sz="2000" dirty="0" smtClean="0">
                <a:solidFill>
                  <a:srgbClr val="0070C0"/>
                </a:solidFill>
              </a:rPr>
              <a:t>orzyści dla pracowników</a:t>
            </a:r>
          </a:p>
          <a:p>
            <a:r>
              <a:rPr lang="pl-PL" sz="2000" dirty="0">
                <a:solidFill>
                  <a:srgbClr val="0070C0"/>
                </a:solidFill>
              </a:rPr>
              <a:t>	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możliwość rozwoju</a:t>
            </a:r>
          </a:p>
          <a:p>
            <a:r>
              <a:rPr lang="pl-PL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	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podnoszenie wartości na rynku pracy</a:t>
            </a:r>
            <a:endParaRPr lang="pl-PL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pl-PL" sz="2000" dirty="0"/>
              <a:t> </a:t>
            </a:r>
          </a:p>
          <a:p>
            <a:endParaRPr lang="pl-PL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2000" dirty="0"/>
          </a:p>
        </p:txBody>
      </p:sp>
      <p:pic>
        <p:nvPicPr>
          <p:cNvPr id="62" name="Picture 2" descr="http://pu.i.wp.pl/bloog/62770471/51669178/Rozwj_pracownik_DO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101" y="4005080"/>
            <a:ext cx="1862957" cy="2376330"/>
          </a:xfrm>
          <a:prstGeom prst="rect">
            <a:avLst/>
          </a:prstGeom>
          <a:solidFill>
            <a:srgbClr val="BFE9EF"/>
          </a:solidFill>
        </p:spPr>
      </p:pic>
    </p:spTree>
    <p:extLst>
      <p:ext uri="{BB962C8B-B14F-4D97-AF65-F5344CB8AC3E}">
        <p14:creationId xmlns:p14="http://schemas.microsoft.com/office/powerpoint/2010/main" val="231267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Line 7"/>
          <p:cNvSpPr>
            <a:spLocks noChangeShapeType="1"/>
          </p:cNvSpPr>
          <p:nvPr/>
        </p:nvSpPr>
        <p:spPr bwMode="auto">
          <a:xfrm>
            <a:off x="111125" y="4652963"/>
            <a:ext cx="1220788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pl-PL" dirty="0"/>
          </a:p>
        </p:txBody>
      </p:sp>
      <p:cxnSp>
        <p:nvCxnSpPr>
          <p:cNvPr id="319" name="AutoShape 28"/>
          <p:cNvCxnSpPr>
            <a:cxnSpLocks noChangeShapeType="1"/>
          </p:cNvCxnSpPr>
          <p:nvPr/>
        </p:nvCxnSpPr>
        <p:spPr bwMode="auto">
          <a:xfrm flipH="1" flipV="1">
            <a:off x="-487363" y="-823913"/>
            <a:ext cx="2301876" cy="2830513"/>
          </a:xfrm>
          <a:prstGeom prst="bentConnector4">
            <a:avLst>
              <a:gd name="adj1" fmla="val -9931"/>
              <a:gd name="adj2" fmla="val 55694"/>
            </a:avLst>
          </a:prstGeom>
          <a:noFill/>
          <a:ln w="9525">
            <a:noFill/>
            <a:miter lim="800000"/>
            <a:headEnd/>
            <a:tailEnd/>
          </a:ln>
        </p:spPr>
      </p:cxnSp>
      <p:cxnSp>
        <p:nvCxnSpPr>
          <p:cNvPr id="382" name="Łącznik prosty 278"/>
          <p:cNvCxnSpPr>
            <a:cxnSpLocks noChangeShapeType="1"/>
          </p:cNvCxnSpPr>
          <p:nvPr/>
        </p:nvCxnSpPr>
        <p:spPr bwMode="auto">
          <a:xfrm rot="16200000" flipH="1">
            <a:off x="8720932" y="1662906"/>
            <a:ext cx="928688" cy="1000125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97" name="Łącznik prosty 396"/>
          <p:cNvCxnSpPr/>
          <p:nvPr/>
        </p:nvCxnSpPr>
        <p:spPr bwMode="auto">
          <a:xfrm>
            <a:off x="6270636" y="714356"/>
            <a:ext cx="914400" cy="91440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Objaśnienie ze strzałką w dół 2"/>
          <p:cNvSpPr/>
          <p:nvPr/>
        </p:nvSpPr>
        <p:spPr bwMode="auto">
          <a:xfrm>
            <a:off x="2627730" y="1345153"/>
            <a:ext cx="3960550" cy="1440200"/>
          </a:xfrm>
          <a:prstGeom prst="downArrowCallout">
            <a:avLst/>
          </a:prstGeom>
          <a:solidFill>
            <a:srgbClr val="BFE9E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Cele biznesowe firmy</a:t>
            </a:r>
            <a:endParaRPr kumimoji="0" lang="pl-PL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Objaśnienie ze strzałką w dół 9"/>
          <p:cNvSpPr/>
          <p:nvPr/>
        </p:nvSpPr>
        <p:spPr bwMode="auto">
          <a:xfrm>
            <a:off x="2627730" y="2902920"/>
            <a:ext cx="3960550" cy="1577582"/>
          </a:xfrm>
          <a:prstGeom prst="downArrowCallout">
            <a:avLst/>
          </a:prstGeom>
          <a:solidFill>
            <a:srgbClr val="BFE9E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charset="0"/>
              </a:rPr>
              <a:t>Wie</a:t>
            </a:r>
            <a:r>
              <a:rPr lang="pl-PL" sz="2000" dirty="0" smtClean="0">
                <a:ea typeface="Arial" charset="0"/>
              </a:rPr>
              <a:t>dza i umiejętności potrzebne do realizowania celów</a:t>
            </a:r>
            <a:endParaRPr kumimoji="0" lang="pl-PL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Arial" charset="0"/>
            </a:endParaRPr>
          </a:p>
        </p:txBody>
      </p:sp>
      <p:sp>
        <p:nvSpPr>
          <p:cNvPr id="4" name="Schemat blokowy: proces 3"/>
          <p:cNvSpPr/>
          <p:nvPr/>
        </p:nvSpPr>
        <p:spPr bwMode="auto">
          <a:xfrm>
            <a:off x="2339690" y="4494008"/>
            <a:ext cx="1296180" cy="1584220"/>
          </a:xfrm>
          <a:prstGeom prst="flowChartProcess">
            <a:avLst/>
          </a:prstGeom>
          <a:solidFill>
            <a:srgbClr val="BFE9E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2000" b="0" dirty="0">
                <a:solidFill>
                  <a:srgbClr val="FF0000"/>
                </a:solidFill>
                <a:ea typeface="Arial" charset="0"/>
              </a:rPr>
              <a:t>s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Arial" charset="0"/>
                <a:cs typeface="Arial" charset="0"/>
              </a:rPr>
              <a:t>ystem szkoleń  </a:t>
            </a:r>
            <a:endParaRPr kumimoji="0" lang="pl-PL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Schemat blokowy: proces 12"/>
          <p:cNvSpPr/>
          <p:nvPr/>
        </p:nvSpPr>
        <p:spPr bwMode="auto">
          <a:xfrm>
            <a:off x="3959915" y="4496854"/>
            <a:ext cx="1296180" cy="1584220"/>
          </a:xfrm>
          <a:prstGeom prst="flowChartProcess">
            <a:avLst/>
          </a:prstGeom>
          <a:solidFill>
            <a:srgbClr val="BFE9E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2000" b="0" dirty="0" smtClean="0">
                <a:solidFill>
                  <a:srgbClr val="FF0000"/>
                </a:solidFill>
                <a:ea typeface="Arial" charset="0"/>
              </a:rPr>
              <a:t>p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Arial" charset="0"/>
                <a:cs typeface="Arial" charset="0"/>
              </a:rPr>
              <a:t>rogramy rozwoju talentów  i sukcesji</a:t>
            </a:r>
            <a:endParaRPr kumimoji="0" lang="pl-PL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Schemat blokowy: proces 13"/>
          <p:cNvSpPr/>
          <p:nvPr/>
        </p:nvSpPr>
        <p:spPr bwMode="auto">
          <a:xfrm>
            <a:off x="5508130" y="4496854"/>
            <a:ext cx="1368190" cy="1584220"/>
          </a:xfrm>
          <a:prstGeom prst="flowChartProcess">
            <a:avLst/>
          </a:prstGeom>
          <a:solidFill>
            <a:srgbClr val="BFE9E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Arial" charset="0"/>
              <a:cs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Arial" charset="0"/>
                <a:cs typeface="Arial" charset="0"/>
              </a:rPr>
              <a:t>mentoring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Arial" charset="0"/>
              <a:cs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2000" b="0" dirty="0" err="1" smtClean="0">
                <a:solidFill>
                  <a:srgbClr val="FF0000"/>
                </a:solidFill>
                <a:ea typeface="Arial" charset="0"/>
              </a:rPr>
              <a:t>coaching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62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Line 7"/>
          <p:cNvSpPr>
            <a:spLocks noChangeShapeType="1"/>
          </p:cNvSpPr>
          <p:nvPr/>
        </p:nvSpPr>
        <p:spPr bwMode="auto">
          <a:xfrm>
            <a:off x="111125" y="4652963"/>
            <a:ext cx="1220788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pl-PL" dirty="0"/>
          </a:p>
        </p:txBody>
      </p:sp>
      <p:cxnSp>
        <p:nvCxnSpPr>
          <p:cNvPr id="319" name="AutoShape 28"/>
          <p:cNvCxnSpPr>
            <a:cxnSpLocks noChangeShapeType="1"/>
          </p:cNvCxnSpPr>
          <p:nvPr/>
        </p:nvCxnSpPr>
        <p:spPr bwMode="auto">
          <a:xfrm flipH="1" flipV="1">
            <a:off x="-487363" y="-823913"/>
            <a:ext cx="2301876" cy="2830513"/>
          </a:xfrm>
          <a:prstGeom prst="bentConnector4">
            <a:avLst>
              <a:gd name="adj1" fmla="val -9931"/>
              <a:gd name="adj2" fmla="val 55694"/>
            </a:avLst>
          </a:prstGeom>
          <a:noFill/>
          <a:ln w="9525">
            <a:noFill/>
            <a:miter lim="800000"/>
            <a:headEnd/>
            <a:tailEnd/>
          </a:ln>
        </p:spPr>
      </p:cxnSp>
      <p:cxnSp>
        <p:nvCxnSpPr>
          <p:cNvPr id="382" name="Łącznik prosty 278"/>
          <p:cNvCxnSpPr>
            <a:cxnSpLocks noChangeShapeType="1"/>
          </p:cNvCxnSpPr>
          <p:nvPr/>
        </p:nvCxnSpPr>
        <p:spPr bwMode="auto">
          <a:xfrm rot="16200000" flipH="1">
            <a:off x="8720932" y="1662906"/>
            <a:ext cx="928688" cy="1000125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97" name="Łącznik prosty 396"/>
          <p:cNvCxnSpPr/>
          <p:nvPr/>
        </p:nvCxnSpPr>
        <p:spPr bwMode="auto">
          <a:xfrm>
            <a:off x="6270636" y="714356"/>
            <a:ext cx="914400" cy="91440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Prostokąt 1"/>
          <p:cNvSpPr/>
          <p:nvPr/>
        </p:nvSpPr>
        <p:spPr>
          <a:xfrm>
            <a:off x="539440" y="714356"/>
            <a:ext cx="5571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>
                <a:solidFill>
                  <a:srgbClr val="0070C0"/>
                </a:solidFill>
              </a:rPr>
              <a:t>F</a:t>
            </a:r>
            <a:r>
              <a:rPr lang="pl-PL" sz="2400" dirty="0" smtClean="0">
                <a:solidFill>
                  <a:srgbClr val="0070C0"/>
                </a:solidFill>
              </a:rPr>
              <a:t>ormy </a:t>
            </a:r>
            <a:r>
              <a:rPr lang="pl-PL" sz="2400" dirty="0">
                <a:solidFill>
                  <a:srgbClr val="0070C0"/>
                </a:solidFill>
              </a:rPr>
              <a:t>podnoszenia </a:t>
            </a:r>
            <a:r>
              <a:rPr lang="pl-PL" sz="2400" dirty="0" smtClean="0">
                <a:solidFill>
                  <a:srgbClr val="0070C0"/>
                </a:solidFill>
              </a:rPr>
              <a:t>kwalifikacji</a:t>
            </a:r>
            <a:endParaRPr lang="pl-PL" sz="2400" dirty="0">
              <a:solidFill>
                <a:srgbClr val="0070C0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827480" y="1556740"/>
            <a:ext cx="75610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70C0"/>
                </a:solidFill>
              </a:rPr>
              <a:t>tradycyjne</a:t>
            </a:r>
          </a:p>
          <a:p>
            <a:endParaRPr lang="pl-PL" sz="2000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pl-PL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  - szkolenia związane z rozwojem kompetencji oraz </a:t>
            </a:r>
          </a:p>
          <a:p>
            <a:r>
              <a:rPr lang="pl-PL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     ścieżek karier</a:t>
            </a:r>
          </a:p>
          <a:p>
            <a:r>
              <a:rPr lang="pl-PL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  - kursy językowe</a:t>
            </a:r>
          </a:p>
          <a:p>
            <a:r>
              <a:rPr lang="pl-PL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  - studia podyplomowe </a:t>
            </a:r>
          </a:p>
          <a:p>
            <a:r>
              <a:rPr lang="pl-PL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  - kursy kwalifikacyjne</a:t>
            </a:r>
          </a:p>
          <a:p>
            <a:endParaRPr lang="pl-PL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70C0"/>
                </a:solidFill>
              </a:rPr>
              <a:t>nowoczesne </a:t>
            </a:r>
          </a:p>
          <a:p>
            <a:endParaRPr lang="pl-PL" sz="2000" dirty="0" smtClean="0">
              <a:solidFill>
                <a:srgbClr val="0070C0"/>
              </a:solidFill>
            </a:endParaRPr>
          </a:p>
          <a:p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  - </a:t>
            </a:r>
            <a:r>
              <a:rPr lang="pl-PL" sz="2000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coaching</a:t>
            </a:r>
            <a:endParaRPr lang="pl-PL" sz="2000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pl-PL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 - </a:t>
            </a:r>
            <a:r>
              <a:rPr lang="pl-PL" sz="2000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mentoring</a:t>
            </a:r>
            <a:r>
              <a:rPr lang="pl-PL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endParaRPr lang="pl-PL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10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Line 7"/>
          <p:cNvSpPr>
            <a:spLocks noChangeShapeType="1"/>
          </p:cNvSpPr>
          <p:nvPr/>
        </p:nvSpPr>
        <p:spPr bwMode="auto">
          <a:xfrm>
            <a:off x="111125" y="4652963"/>
            <a:ext cx="1220788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pl-PL" dirty="0"/>
          </a:p>
        </p:txBody>
      </p:sp>
      <p:cxnSp>
        <p:nvCxnSpPr>
          <p:cNvPr id="319" name="AutoShape 28"/>
          <p:cNvCxnSpPr>
            <a:cxnSpLocks noChangeShapeType="1"/>
          </p:cNvCxnSpPr>
          <p:nvPr/>
        </p:nvCxnSpPr>
        <p:spPr bwMode="auto">
          <a:xfrm flipH="1" flipV="1">
            <a:off x="-487363" y="-823913"/>
            <a:ext cx="2301876" cy="2830513"/>
          </a:xfrm>
          <a:prstGeom prst="bentConnector4">
            <a:avLst>
              <a:gd name="adj1" fmla="val -9931"/>
              <a:gd name="adj2" fmla="val 55694"/>
            </a:avLst>
          </a:prstGeom>
          <a:noFill/>
          <a:ln w="9525">
            <a:noFill/>
            <a:miter lim="800000"/>
            <a:headEnd/>
            <a:tailEnd/>
          </a:ln>
        </p:spPr>
      </p:cxnSp>
      <p:cxnSp>
        <p:nvCxnSpPr>
          <p:cNvPr id="382" name="Łącznik prosty 278"/>
          <p:cNvCxnSpPr>
            <a:cxnSpLocks noChangeShapeType="1"/>
          </p:cNvCxnSpPr>
          <p:nvPr/>
        </p:nvCxnSpPr>
        <p:spPr bwMode="auto">
          <a:xfrm rot="16200000" flipH="1">
            <a:off x="8720932" y="1662906"/>
            <a:ext cx="928688" cy="1000125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97" name="Łącznik prosty 396"/>
          <p:cNvCxnSpPr/>
          <p:nvPr/>
        </p:nvCxnSpPr>
        <p:spPr bwMode="auto">
          <a:xfrm>
            <a:off x="6270636" y="714356"/>
            <a:ext cx="914400" cy="91440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Prostokąt 1"/>
          <p:cNvSpPr/>
          <p:nvPr/>
        </p:nvSpPr>
        <p:spPr>
          <a:xfrm>
            <a:off x="1043507" y="1844780"/>
            <a:ext cx="676894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i="1" dirty="0"/>
              <a:t>„Rób to co musisz, tym co masz, tam, gdzie jesteś”</a:t>
            </a:r>
            <a:endParaRPr lang="pl-PL" sz="2800" b="0" dirty="0"/>
          </a:p>
          <a:p>
            <a:endParaRPr lang="pl-PL" sz="2000" dirty="0" smtClean="0"/>
          </a:p>
          <a:p>
            <a:endParaRPr lang="pl-PL" sz="2000" dirty="0"/>
          </a:p>
          <a:p>
            <a:endParaRPr lang="pl-PL" sz="2000" dirty="0" smtClean="0"/>
          </a:p>
          <a:p>
            <a:endParaRPr lang="pl-PL" sz="2000" dirty="0"/>
          </a:p>
          <a:p>
            <a:r>
              <a:rPr lang="pl-PL" sz="2000" dirty="0" smtClean="0"/>
              <a:t>                                                  –</a:t>
            </a:r>
            <a:r>
              <a:rPr lang="pl-PL" sz="2000" dirty="0" err="1"/>
              <a:t>Theodore</a:t>
            </a:r>
            <a:r>
              <a:rPr lang="pl-PL" sz="2000" dirty="0"/>
              <a:t> Roosevelt</a:t>
            </a:r>
          </a:p>
        </p:txBody>
      </p:sp>
      <p:sp>
        <p:nvSpPr>
          <p:cNvPr id="7" name="Prostokąt 6"/>
          <p:cNvSpPr/>
          <p:nvPr/>
        </p:nvSpPr>
        <p:spPr>
          <a:xfrm>
            <a:off x="539440" y="714356"/>
            <a:ext cx="5571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 smtClean="0">
                <a:solidFill>
                  <a:srgbClr val="0070C0"/>
                </a:solidFill>
              </a:rPr>
              <a:t>            Wyzwanie</a:t>
            </a:r>
            <a:endParaRPr lang="pl-PL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55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3635870" y="2780910"/>
            <a:ext cx="1367852" cy="1079500"/>
          </a:xfrm>
        </p:spPr>
        <p:txBody>
          <a:bodyPr/>
          <a:lstStyle/>
          <a:p>
            <a:r>
              <a:rPr lang="en-GB" altLang="pl-PL" dirty="0" smtClean="0"/>
              <a:t/>
            </a:r>
            <a:br>
              <a:rPr lang="en-GB" altLang="pl-PL" dirty="0" smtClean="0"/>
            </a:br>
            <a:r>
              <a:rPr lang="pl-PL" altLang="pl-PL" sz="1600" dirty="0" smtClean="0"/>
              <a:t>Dziękuję</a:t>
            </a:r>
            <a:r>
              <a:rPr lang="pl-PL" altLang="pl-PL" dirty="0" smtClean="0"/>
              <a:t> </a:t>
            </a:r>
            <a:endParaRPr lang="en-US" altLang="pl-PL" dirty="0" smtClean="0"/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Aft>
                <a:spcPts val="6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rgbClr val="696969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600"/>
              </a:spcAft>
              <a:buClr>
                <a:schemeClr val="accent1"/>
              </a:buClr>
              <a:buFont typeface="Arial" charset="0"/>
              <a:buChar char="–"/>
              <a:defRPr>
                <a:solidFill>
                  <a:srgbClr val="696969"/>
                </a:solidFill>
                <a:latin typeface="Arial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600">
                <a:solidFill>
                  <a:srgbClr val="696969"/>
                </a:solidFill>
                <a:latin typeface="Arial" charset="0"/>
              </a:defRPr>
            </a:lvl3pPr>
            <a:lvl4pPr marL="1600200" indent="-228600" eaLnBrk="0" hangingPunct="0">
              <a:spcAft>
                <a:spcPts val="600"/>
              </a:spcAft>
              <a:buClr>
                <a:srgbClr val="696969"/>
              </a:buClr>
              <a:buFont typeface="Arial" charset="0"/>
              <a:buChar char="–"/>
              <a:defRPr sz="1400">
                <a:solidFill>
                  <a:srgbClr val="696969"/>
                </a:solidFill>
                <a:latin typeface="Arial" charset="0"/>
              </a:defRPr>
            </a:lvl4pPr>
            <a:lvl5pPr marL="2057400" indent="-228600" eaLnBrk="0" hangingPunct="0"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400">
                <a:solidFill>
                  <a:srgbClr val="69696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400">
                <a:solidFill>
                  <a:srgbClr val="69696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400">
                <a:solidFill>
                  <a:srgbClr val="69696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400">
                <a:solidFill>
                  <a:srgbClr val="69696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696969"/>
              </a:buClr>
              <a:buFont typeface="Arial" charset="0"/>
              <a:buChar char="•"/>
              <a:defRPr sz="1400">
                <a:solidFill>
                  <a:srgbClr val="696969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fld id="{B3BC7DA2-29FD-4AE6-9F90-878382C5EF79}" type="slidenum">
              <a:rPr lang="en-GB" altLang="pl-PL" sz="800" smtClean="0">
                <a:solidFill>
                  <a:srgbClr val="323232"/>
                </a:solidFill>
                <a:cs typeface="Arial" charset="0"/>
              </a:rPr>
              <a:pPr eaLnBrk="1" hangingPunct="1">
                <a:spcAft>
                  <a:spcPct val="0"/>
                </a:spcAft>
                <a:buClrTx/>
                <a:buFontTx/>
                <a:buNone/>
              </a:pPr>
              <a:t>6</a:t>
            </a:fld>
            <a:endParaRPr lang="en-GB" altLang="pl-PL" sz="800" smtClean="0">
              <a:solidFill>
                <a:srgbClr val="32323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41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KC GROUP">
  <a:themeElements>
    <a:clrScheme name="PKC GROUP 1">
      <a:dk1>
        <a:srgbClr val="000000"/>
      </a:dk1>
      <a:lt1>
        <a:srgbClr val="FFFFFF"/>
      </a:lt1>
      <a:dk2>
        <a:srgbClr val="323232"/>
      </a:dk2>
      <a:lt2>
        <a:srgbClr val="E1E1E1"/>
      </a:lt2>
      <a:accent1>
        <a:srgbClr val="FF3C0A"/>
      </a:accent1>
      <a:accent2>
        <a:srgbClr val="82C814"/>
      </a:accent2>
      <a:accent3>
        <a:srgbClr val="FFFFFF"/>
      </a:accent3>
      <a:accent4>
        <a:srgbClr val="000000"/>
      </a:accent4>
      <a:accent5>
        <a:srgbClr val="FFAFAA"/>
      </a:accent5>
      <a:accent6>
        <a:srgbClr val="75B511"/>
      </a:accent6>
      <a:hlink>
        <a:srgbClr val="7332B4"/>
      </a:hlink>
      <a:folHlink>
        <a:srgbClr val="0F8CFA"/>
      </a:folHlink>
    </a:clrScheme>
    <a:fontScheme name="PKC GROU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PKC GROUP 1">
        <a:dk1>
          <a:srgbClr val="000000"/>
        </a:dk1>
        <a:lt1>
          <a:srgbClr val="FFFFFF"/>
        </a:lt1>
        <a:dk2>
          <a:srgbClr val="323232"/>
        </a:dk2>
        <a:lt2>
          <a:srgbClr val="E1E1E1"/>
        </a:lt2>
        <a:accent1>
          <a:srgbClr val="FF3C0A"/>
        </a:accent1>
        <a:accent2>
          <a:srgbClr val="82C814"/>
        </a:accent2>
        <a:accent3>
          <a:srgbClr val="FFFFFF"/>
        </a:accent3>
        <a:accent4>
          <a:srgbClr val="000000"/>
        </a:accent4>
        <a:accent5>
          <a:srgbClr val="FFAFAA"/>
        </a:accent5>
        <a:accent6>
          <a:srgbClr val="75B511"/>
        </a:accent6>
        <a:hlink>
          <a:srgbClr val="7332B4"/>
        </a:hlink>
        <a:folHlink>
          <a:srgbClr val="0F8CF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KC GROUP green">
  <a:themeElements>
    <a:clrScheme name="PKC GROUP green 1">
      <a:dk1>
        <a:srgbClr val="000000"/>
      </a:dk1>
      <a:lt1>
        <a:srgbClr val="FFFFFF"/>
      </a:lt1>
      <a:dk2>
        <a:srgbClr val="323232"/>
      </a:dk2>
      <a:lt2>
        <a:srgbClr val="E1E1E1"/>
      </a:lt2>
      <a:accent1>
        <a:srgbClr val="FF3C0A"/>
      </a:accent1>
      <a:accent2>
        <a:srgbClr val="82C814"/>
      </a:accent2>
      <a:accent3>
        <a:srgbClr val="FFFFFF"/>
      </a:accent3>
      <a:accent4>
        <a:srgbClr val="000000"/>
      </a:accent4>
      <a:accent5>
        <a:srgbClr val="FFAFAA"/>
      </a:accent5>
      <a:accent6>
        <a:srgbClr val="75B511"/>
      </a:accent6>
      <a:hlink>
        <a:srgbClr val="7332B4"/>
      </a:hlink>
      <a:folHlink>
        <a:srgbClr val="0F8CFA"/>
      </a:folHlink>
    </a:clrScheme>
    <a:fontScheme name="PKC GROUP gre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PKC GROUP green 1">
        <a:dk1>
          <a:srgbClr val="000000"/>
        </a:dk1>
        <a:lt1>
          <a:srgbClr val="FFFFFF"/>
        </a:lt1>
        <a:dk2>
          <a:srgbClr val="323232"/>
        </a:dk2>
        <a:lt2>
          <a:srgbClr val="E1E1E1"/>
        </a:lt2>
        <a:accent1>
          <a:srgbClr val="FF3C0A"/>
        </a:accent1>
        <a:accent2>
          <a:srgbClr val="82C814"/>
        </a:accent2>
        <a:accent3>
          <a:srgbClr val="FFFFFF"/>
        </a:accent3>
        <a:accent4>
          <a:srgbClr val="000000"/>
        </a:accent4>
        <a:accent5>
          <a:srgbClr val="FFAFAA"/>
        </a:accent5>
        <a:accent6>
          <a:srgbClr val="75B511"/>
        </a:accent6>
        <a:hlink>
          <a:srgbClr val="7332B4"/>
        </a:hlink>
        <a:folHlink>
          <a:srgbClr val="0F8CF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KC GROUP gray">
  <a:themeElements>
    <a:clrScheme name="PKC GROUP gray 1">
      <a:dk1>
        <a:srgbClr val="000000"/>
      </a:dk1>
      <a:lt1>
        <a:srgbClr val="FFFFFF"/>
      </a:lt1>
      <a:dk2>
        <a:srgbClr val="323232"/>
      </a:dk2>
      <a:lt2>
        <a:srgbClr val="E1E1E1"/>
      </a:lt2>
      <a:accent1>
        <a:srgbClr val="FF3C0A"/>
      </a:accent1>
      <a:accent2>
        <a:srgbClr val="82C814"/>
      </a:accent2>
      <a:accent3>
        <a:srgbClr val="FFFFFF"/>
      </a:accent3>
      <a:accent4>
        <a:srgbClr val="000000"/>
      </a:accent4>
      <a:accent5>
        <a:srgbClr val="FFAFAA"/>
      </a:accent5>
      <a:accent6>
        <a:srgbClr val="75B511"/>
      </a:accent6>
      <a:hlink>
        <a:srgbClr val="7332B4"/>
      </a:hlink>
      <a:folHlink>
        <a:srgbClr val="0F8CFA"/>
      </a:folHlink>
    </a:clrScheme>
    <a:fontScheme name="PKC GROUP 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PKC GROUP gray 1">
        <a:dk1>
          <a:srgbClr val="000000"/>
        </a:dk1>
        <a:lt1>
          <a:srgbClr val="FFFFFF"/>
        </a:lt1>
        <a:dk2>
          <a:srgbClr val="323232"/>
        </a:dk2>
        <a:lt2>
          <a:srgbClr val="E1E1E1"/>
        </a:lt2>
        <a:accent1>
          <a:srgbClr val="FF3C0A"/>
        </a:accent1>
        <a:accent2>
          <a:srgbClr val="82C814"/>
        </a:accent2>
        <a:accent3>
          <a:srgbClr val="FFFFFF"/>
        </a:accent3>
        <a:accent4>
          <a:srgbClr val="000000"/>
        </a:accent4>
        <a:accent5>
          <a:srgbClr val="FFAFAA"/>
        </a:accent5>
        <a:accent6>
          <a:srgbClr val="75B511"/>
        </a:accent6>
        <a:hlink>
          <a:srgbClr val="7332B4"/>
        </a:hlink>
        <a:folHlink>
          <a:srgbClr val="0F8CF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ABEA"/>
      </a:dk2>
      <a:lt2>
        <a:srgbClr val="E1E1E1"/>
      </a:lt2>
      <a:accent1>
        <a:srgbClr val="FF3C0A"/>
      </a:accent1>
      <a:accent2>
        <a:srgbClr val="82C814"/>
      </a:accent2>
      <a:accent3>
        <a:srgbClr val="FFFFFF"/>
      </a:accent3>
      <a:accent4>
        <a:srgbClr val="000000"/>
      </a:accent4>
      <a:accent5>
        <a:srgbClr val="FFAFAA"/>
      </a:accent5>
      <a:accent6>
        <a:srgbClr val="75B511"/>
      </a:accent6>
      <a:hlink>
        <a:srgbClr val="FF3C0A"/>
      </a:hlink>
      <a:folHlink>
        <a:srgbClr val="69696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2133</TotalTime>
  <Words>85</Words>
  <Application>Microsoft Office PowerPoint</Application>
  <PresentationFormat>Pokaz na ekranie (4:3)</PresentationFormat>
  <Paragraphs>54</Paragraphs>
  <Slides>6</Slides>
  <Notes>6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6</vt:i4>
      </vt:variant>
    </vt:vector>
  </HeadingPairs>
  <TitlesOfParts>
    <vt:vector size="9" baseType="lpstr">
      <vt:lpstr>PKC GROUP</vt:lpstr>
      <vt:lpstr>PKC GROUP green</vt:lpstr>
      <vt:lpstr>PKC GROUP gray</vt:lpstr>
      <vt:lpstr> Podnoszenie kwalifikacji zawodowych pracowników </vt:lpstr>
      <vt:lpstr>Rozwój pracowników </vt:lpstr>
      <vt:lpstr>Prezentacja programu PowerPoint</vt:lpstr>
      <vt:lpstr>Prezentacja programu PowerPoint</vt:lpstr>
      <vt:lpstr>Prezentacja programu PowerPoint</vt:lpstr>
      <vt:lpstr> Dziękuję </vt:lpstr>
    </vt:vector>
  </TitlesOfParts>
  <Company>grow.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PKC GROUP</dc:title>
  <dc:creator>Janita Toivanen / grow.</dc:creator>
  <cp:lastModifiedBy>Aneta Kiepas</cp:lastModifiedBy>
  <cp:revision>278</cp:revision>
  <cp:lastPrinted>2014-03-06T15:38:14Z</cp:lastPrinted>
  <dcterms:created xsi:type="dcterms:W3CDTF">2010-12-20T06:30:01Z</dcterms:created>
  <dcterms:modified xsi:type="dcterms:W3CDTF">2014-03-07T07:04:26Z</dcterms:modified>
</cp:coreProperties>
</file>